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56" r:id="rId2"/>
    <p:sldId id="273" r:id="rId3"/>
    <p:sldId id="280" r:id="rId4"/>
    <p:sldId id="281" r:id="rId5"/>
    <p:sldId id="283" r:id="rId6"/>
    <p:sldId id="285" r:id="rId7"/>
    <p:sldId id="286" r:id="rId8"/>
    <p:sldId id="287" r:id="rId9"/>
    <p:sldId id="288" r:id="rId10"/>
    <p:sldId id="289" r:id="rId11"/>
    <p:sldId id="290" r:id="rId12"/>
    <p:sldId id="291" r:id="rId13"/>
    <p:sldId id="284" r:id="rId14"/>
    <p:sldId id="282" r:id="rId15"/>
  </p:sldIdLst>
  <p:sldSz cx="9144000" cy="6858000" type="screen4x3"/>
  <p:notesSz cx="6873875" cy="10061575"/>
  <p:defaultTextStyle>
    <a:defPPr>
      <a:defRPr lang="de-DE"/>
    </a:defPPr>
    <a:lvl1pPr algn="l" rtl="0" eaLnBrk="0" fontAlgn="base" hangingPunct="0">
      <a:spcBef>
        <a:spcPct val="0"/>
      </a:spcBef>
      <a:spcAft>
        <a:spcPct val="0"/>
      </a:spcAft>
      <a:defRPr sz="1600" b="1" kern="1200">
        <a:solidFill>
          <a:schemeClr val="tx1"/>
        </a:solidFill>
        <a:latin typeface="Times New Roman" pitchFamily="-65" charset="0"/>
        <a:ea typeface="+mn-ea"/>
        <a:cs typeface="+mn-cs"/>
      </a:defRPr>
    </a:lvl1pPr>
    <a:lvl2pPr marL="457200" algn="l" rtl="0" eaLnBrk="0" fontAlgn="base" hangingPunct="0">
      <a:spcBef>
        <a:spcPct val="0"/>
      </a:spcBef>
      <a:spcAft>
        <a:spcPct val="0"/>
      </a:spcAft>
      <a:defRPr sz="1600" b="1" kern="1200">
        <a:solidFill>
          <a:schemeClr val="tx1"/>
        </a:solidFill>
        <a:latin typeface="Times New Roman" pitchFamily="-65" charset="0"/>
        <a:ea typeface="+mn-ea"/>
        <a:cs typeface="+mn-cs"/>
      </a:defRPr>
    </a:lvl2pPr>
    <a:lvl3pPr marL="914400" algn="l" rtl="0" eaLnBrk="0" fontAlgn="base" hangingPunct="0">
      <a:spcBef>
        <a:spcPct val="0"/>
      </a:spcBef>
      <a:spcAft>
        <a:spcPct val="0"/>
      </a:spcAft>
      <a:defRPr sz="1600" b="1" kern="1200">
        <a:solidFill>
          <a:schemeClr val="tx1"/>
        </a:solidFill>
        <a:latin typeface="Times New Roman" pitchFamily="-65" charset="0"/>
        <a:ea typeface="+mn-ea"/>
        <a:cs typeface="+mn-cs"/>
      </a:defRPr>
    </a:lvl3pPr>
    <a:lvl4pPr marL="1371600" algn="l" rtl="0" eaLnBrk="0" fontAlgn="base" hangingPunct="0">
      <a:spcBef>
        <a:spcPct val="0"/>
      </a:spcBef>
      <a:spcAft>
        <a:spcPct val="0"/>
      </a:spcAft>
      <a:defRPr sz="1600" b="1" kern="1200">
        <a:solidFill>
          <a:schemeClr val="tx1"/>
        </a:solidFill>
        <a:latin typeface="Times New Roman" pitchFamily="-65" charset="0"/>
        <a:ea typeface="+mn-ea"/>
        <a:cs typeface="+mn-cs"/>
      </a:defRPr>
    </a:lvl4pPr>
    <a:lvl5pPr marL="1828800" algn="l" rtl="0" eaLnBrk="0" fontAlgn="base" hangingPunct="0">
      <a:spcBef>
        <a:spcPct val="0"/>
      </a:spcBef>
      <a:spcAft>
        <a:spcPct val="0"/>
      </a:spcAft>
      <a:defRPr sz="1600" b="1" kern="1200">
        <a:solidFill>
          <a:schemeClr val="tx1"/>
        </a:solidFill>
        <a:latin typeface="Times New Roman" pitchFamily="-65" charset="0"/>
        <a:ea typeface="+mn-ea"/>
        <a:cs typeface="+mn-cs"/>
      </a:defRPr>
    </a:lvl5pPr>
    <a:lvl6pPr marL="2286000" algn="l" defTabSz="457200" rtl="0" eaLnBrk="1" latinLnBrk="0" hangingPunct="1">
      <a:defRPr sz="1600" b="1" kern="1200">
        <a:solidFill>
          <a:schemeClr val="tx1"/>
        </a:solidFill>
        <a:latin typeface="Times New Roman" pitchFamily="-65" charset="0"/>
        <a:ea typeface="+mn-ea"/>
        <a:cs typeface="+mn-cs"/>
      </a:defRPr>
    </a:lvl6pPr>
    <a:lvl7pPr marL="2743200" algn="l" defTabSz="457200" rtl="0" eaLnBrk="1" latinLnBrk="0" hangingPunct="1">
      <a:defRPr sz="1600" b="1" kern="1200">
        <a:solidFill>
          <a:schemeClr val="tx1"/>
        </a:solidFill>
        <a:latin typeface="Times New Roman" pitchFamily="-65" charset="0"/>
        <a:ea typeface="+mn-ea"/>
        <a:cs typeface="+mn-cs"/>
      </a:defRPr>
    </a:lvl7pPr>
    <a:lvl8pPr marL="3200400" algn="l" defTabSz="457200" rtl="0" eaLnBrk="1" latinLnBrk="0" hangingPunct="1">
      <a:defRPr sz="1600" b="1" kern="1200">
        <a:solidFill>
          <a:schemeClr val="tx1"/>
        </a:solidFill>
        <a:latin typeface="Times New Roman" pitchFamily="-65" charset="0"/>
        <a:ea typeface="+mn-ea"/>
        <a:cs typeface="+mn-cs"/>
      </a:defRPr>
    </a:lvl8pPr>
    <a:lvl9pPr marL="3657600" algn="l" defTabSz="457200" rtl="0" eaLnBrk="1" latinLnBrk="0" hangingPunct="1">
      <a:defRPr sz="1600" b="1" kern="1200">
        <a:solidFill>
          <a:schemeClr val="tx1"/>
        </a:solidFill>
        <a:latin typeface="Times New Roman" pitchFamily="-6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3399"/>
    <a:srgbClr val="FFD60B"/>
    <a:srgbClr val="CC0000"/>
    <a:srgbClr val="0099FF"/>
    <a:srgbClr val="FFFF00"/>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94674"/>
  </p:normalViewPr>
  <p:slideViewPr>
    <p:cSldViewPr>
      <p:cViewPr varScale="1">
        <p:scale>
          <a:sx n="119" d="100"/>
          <a:sy n="119" d="100"/>
        </p:scale>
        <p:origin x="17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E3E06-B452-5045-997E-EDAA292DB87C}" type="doc">
      <dgm:prSet loTypeId="urn:microsoft.com/office/officeart/2008/layout/AlternatingHexagons" loCatId="" qsTypeId="urn:microsoft.com/office/officeart/2005/8/quickstyle/simple4" qsCatId="simple" csTypeId="urn:microsoft.com/office/officeart/2005/8/colors/accent6_3" csCatId="accent6" phldr="1"/>
      <dgm:spPr/>
      <dgm:t>
        <a:bodyPr/>
        <a:lstStyle/>
        <a:p>
          <a:endParaRPr lang="de-DE"/>
        </a:p>
      </dgm:t>
    </dgm:pt>
    <dgm:pt modelId="{D71F1D6B-8528-414D-9063-B45E517003D1}">
      <dgm:prSet phldrT="[Text]"/>
      <dgm:spPr/>
      <dgm:t>
        <a:bodyPr/>
        <a:lstStyle/>
        <a:p>
          <a:r>
            <a:rPr lang="de-DE" dirty="0" smtClean="0"/>
            <a:t>Paket</a:t>
          </a:r>
          <a:endParaRPr lang="de-DE" dirty="0"/>
        </a:p>
      </dgm:t>
    </dgm:pt>
    <dgm:pt modelId="{79F9E120-CD7A-A347-A125-E83141CD4AD3}" type="parTrans" cxnId="{0E2B8713-F589-1B44-B501-2A473BB29A03}">
      <dgm:prSet/>
      <dgm:spPr/>
      <dgm:t>
        <a:bodyPr/>
        <a:lstStyle/>
        <a:p>
          <a:endParaRPr lang="de-DE"/>
        </a:p>
      </dgm:t>
    </dgm:pt>
    <dgm:pt modelId="{C174585B-C82F-5F47-8B1F-41137EFC4FA6}" type="sibTrans" cxnId="{0E2B8713-F589-1B44-B501-2A473BB29A03}">
      <dgm:prSet/>
      <dgm:spPr/>
      <dgm:t>
        <a:bodyPr/>
        <a:lstStyle/>
        <a:p>
          <a:endParaRPr lang="de-DE"/>
        </a:p>
      </dgm:t>
    </dgm:pt>
    <dgm:pt modelId="{9135546C-9125-AB47-9E81-A2E40AF35EC1}">
      <dgm:prSet phldrT="[Text]"/>
      <dgm:spPr/>
      <dgm:t>
        <a:bodyPr/>
        <a:lstStyle/>
        <a:p>
          <a:r>
            <a:rPr lang="de-DE" dirty="0" smtClean="0"/>
            <a:t>neu: qualifizierte Click-through und modifizierte Paket-Definition (z.B. Warenkorb)</a:t>
          </a:r>
          <a:endParaRPr lang="de-DE" dirty="0"/>
        </a:p>
      </dgm:t>
    </dgm:pt>
    <dgm:pt modelId="{C97E763E-7183-2343-8642-C985D0902706}" type="parTrans" cxnId="{E16CC225-70BD-F944-B5C3-EAEEDC4F108D}">
      <dgm:prSet/>
      <dgm:spPr/>
      <dgm:t>
        <a:bodyPr/>
        <a:lstStyle/>
        <a:p>
          <a:endParaRPr lang="de-DE"/>
        </a:p>
      </dgm:t>
    </dgm:pt>
    <dgm:pt modelId="{B128A50C-95EC-A545-B130-B405B8B2F403}" type="sibTrans" cxnId="{E16CC225-70BD-F944-B5C3-EAEEDC4F108D}">
      <dgm:prSet/>
      <dgm:spPr/>
      <dgm:t>
        <a:bodyPr/>
        <a:lstStyle/>
        <a:p>
          <a:endParaRPr lang="de-DE"/>
        </a:p>
      </dgm:t>
    </dgm:pt>
    <dgm:pt modelId="{9E9D178E-A799-4B4A-8E64-6287F2472D62}">
      <dgm:prSet phldrT="[Text]"/>
      <dgm:spPr/>
      <dgm:t>
        <a:bodyPr/>
        <a:lstStyle/>
        <a:p>
          <a:r>
            <a:rPr lang="de-DE" dirty="0" err="1" smtClean="0"/>
            <a:t>Verbun-dene</a:t>
          </a:r>
          <a:r>
            <a:rPr lang="de-DE" dirty="0" smtClean="0"/>
            <a:t> Reise-leistungen</a:t>
          </a:r>
          <a:endParaRPr lang="de-DE" dirty="0"/>
        </a:p>
      </dgm:t>
    </dgm:pt>
    <dgm:pt modelId="{7DCCD114-760B-C049-91DD-A07FF39587E1}" type="parTrans" cxnId="{64D51280-B3AC-6F41-B586-17EF0A40E0CF}">
      <dgm:prSet/>
      <dgm:spPr/>
      <dgm:t>
        <a:bodyPr/>
        <a:lstStyle/>
        <a:p>
          <a:endParaRPr lang="de-DE"/>
        </a:p>
      </dgm:t>
    </dgm:pt>
    <dgm:pt modelId="{DF02330D-9547-504E-BDC0-6DEC7B093381}" type="sibTrans" cxnId="{64D51280-B3AC-6F41-B586-17EF0A40E0CF}">
      <dgm:prSet/>
      <dgm:spPr/>
      <dgm:t>
        <a:bodyPr/>
        <a:lstStyle/>
        <a:p>
          <a:endParaRPr lang="de-DE"/>
        </a:p>
      </dgm:t>
    </dgm:pt>
    <dgm:pt modelId="{FE97313C-8BAE-684F-B1B2-FF4B68220360}">
      <dgm:prSet phldrT="[Text]"/>
      <dgm:spPr/>
      <dgm:t>
        <a:bodyPr/>
        <a:lstStyle/>
        <a:p>
          <a:r>
            <a:rPr lang="de-DE" dirty="0" smtClean="0"/>
            <a:t>Neue Produktart mit teilweisem Kundenschutz</a:t>
          </a:r>
          <a:endParaRPr lang="de-DE" dirty="0"/>
        </a:p>
      </dgm:t>
    </dgm:pt>
    <dgm:pt modelId="{190F8AEE-ABDA-7A41-90E7-748E91D37F50}" type="parTrans" cxnId="{65902122-6D46-C545-AC25-1F008FA98394}">
      <dgm:prSet/>
      <dgm:spPr/>
      <dgm:t>
        <a:bodyPr/>
        <a:lstStyle/>
        <a:p>
          <a:endParaRPr lang="de-DE"/>
        </a:p>
      </dgm:t>
    </dgm:pt>
    <dgm:pt modelId="{C362DC2D-660B-CD4D-8ADD-4AC87BF54930}" type="sibTrans" cxnId="{65902122-6D46-C545-AC25-1F008FA98394}">
      <dgm:prSet/>
      <dgm:spPr/>
      <dgm:t>
        <a:bodyPr/>
        <a:lstStyle/>
        <a:p>
          <a:endParaRPr lang="de-DE"/>
        </a:p>
      </dgm:t>
    </dgm:pt>
    <dgm:pt modelId="{3384EA28-46E9-1949-B253-B9B12A49D532}">
      <dgm:prSet phldrT="[Text]"/>
      <dgm:spPr/>
      <dgm:t>
        <a:bodyPr/>
        <a:lstStyle/>
        <a:p>
          <a:r>
            <a:rPr lang="de-DE" dirty="0" smtClean="0"/>
            <a:t>Einzel-leistungen</a:t>
          </a:r>
          <a:endParaRPr lang="de-DE" dirty="0"/>
        </a:p>
      </dgm:t>
    </dgm:pt>
    <dgm:pt modelId="{752EE5FD-EA94-D040-A1D8-EA438A2453B1}" type="parTrans" cxnId="{14ED7C37-9624-F046-8BB9-A195690386BC}">
      <dgm:prSet/>
      <dgm:spPr/>
      <dgm:t>
        <a:bodyPr/>
        <a:lstStyle/>
        <a:p>
          <a:endParaRPr lang="de-DE"/>
        </a:p>
      </dgm:t>
    </dgm:pt>
    <dgm:pt modelId="{461F2544-B540-CC44-83E3-0E65630304DC}" type="sibTrans" cxnId="{14ED7C37-9624-F046-8BB9-A195690386BC}">
      <dgm:prSet/>
      <dgm:spPr/>
      <dgm:t>
        <a:bodyPr/>
        <a:lstStyle/>
        <a:p>
          <a:endParaRPr lang="de-DE"/>
        </a:p>
      </dgm:t>
    </dgm:pt>
    <dgm:pt modelId="{BBF40419-696E-E740-8316-0BBA317F5A3A}">
      <dgm:prSet phldrT="[Text]"/>
      <dgm:spPr/>
      <dgm:t>
        <a:bodyPr/>
        <a:lstStyle/>
        <a:p>
          <a:r>
            <a:rPr lang="de-DE" dirty="0" smtClean="0"/>
            <a:t>Beherbergung, Transport, Eintrittskarten, ...</a:t>
          </a:r>
          <a:endParaRPr lang="de-DE" dirty="0"/>
        </a:p>
      </dgm:t>
    </dgm:pt>
    <dgm:pt modelId="{BC4194AC-0E62-5A45-9111-9A7717B396FA}" type="parTrans" cxnId="{1AEBDC0A-B4D0-294B-AD05-5B604D544F2E}">
      <dgm:prSet/>
      <dgm:spPr/>
      <dgm:t>
        <a:bodyPr/>
        <a:lstStyle/>
        <a:p>
          <a:endParaRPr lang="de-DE"/>
        </a:p>
      </dgm:t>
    </dgm:pt>
    <dgm:pt modelId="{E7238B66-A8FD-7748-861D-8BDFD1D22831}" type="sibTrans" cxnId="{1AEBDC0A-B4D0-294B-AD05-5B604D544F2E}">
      <dgm:prSet/>
      <dgm:spPr/>
      <dgm:t>
        <a:bodyPr/>
        <a:lstStyle/>
        <a:p>
          <a:endParaRPr lang="de-DE"/>
        </a:p>
      </dgm:t>
    </dgm:pt>
    <dgm:pt modelId="{EF48FAAD-5626-2E40-8E3C-26696AC9F092}" type="pres">
      <dgm:prSet presAssocID="{C97E3E06-B452-5045-997E-EDAA292DB87C}" presName="Name0" presStyleCnt="0">
        <dgm:presLayoutVars>
          <dgm:chMax/>
          <dgm:chPref/>
          <dgm:dir/>
          <dgm:animLvl val="lvl"/>
        </dgm:presLayoutVars>
      </dgm:prSet>
      <dgm:spPr/>
      <dgm:t>
        <a:bodyPr/>
        <a:lstStyle/>
        <a:p>
          <a:endParaRPr lang="de-DE"/>
        </a:p>
      </dgm:t>
    </dgm:pt>
    <dgm:pt modelId="{0096D2CA-1B25-BC4C-AC13-CF1D4A497833}" type="pres">
      <dgm:prSet presAssocID="{D71F1D6B-8528-414D-9063-B45E517003D1}" presName="composite" presStyleCnt="0"/>
      <dgm:spPr/>
    </dgm:pt>
    <dgm:pt modelId="{8FDE5B4D-FD8C-4547-ACCE-F453321D754B}" type="pres">
      <dgm:prSet presAssocID="{D71F1D6B-8528-414D-9063-B45E517003D1}" presName="Parent1" presStyleLbl="node1" presStyleIdx="0" presStyleCnt="6">
        <dgm:presLayoutVars>
          <dgm:chMax val="1"/>
          <dgm:chPref val="1"/>
          <dgm:bulletEnabled val="1"/>
        </dgm:presLayoutVars>
      </dgm:prSet>
      <dgm:spPr/>
      <dgm:t>
        <a:bodyPr/>
        <a:lstStyle/>
        <a:p>
          <a:endParaRPr lang="de-DE"/>
        </a:p>
      </dgm:t>
    </dgm:pt>
    <dgm:pt modelId="{FF59C5FB-88CE-A64D-B008-C91708878ECC}" type="pres">
      <dgm:prSet presAssocID="{D71F1D6B-8528-414D-9063-B45E517003D1}" presName="Childtext1" presStyleLbl="revTx" presStyleIdx="0" presStyleCnt="3">
        <dgm:presLayoutVars>
          <dgm:chMax val="0"/>
          <dgm:chPref val="0"/>
          <dgm:bulletEnabled val="1"/>
        </dgm:presLayoutVars>
      </dgm:prSet>
      <dgm:spPr/>
      <dgm:t>
        <a:bodyPr/>
        <a:lstStyle/>
        <a:p>
          <a:endParaRPr lang="de-DE"/>
        </a:p>
      </dgm:t>
    </dgm:pt>
    <dgm:pt modelId="{2B11C91B-04BC-D94D-87EB-A91BF61D911B}" type="pres">
      <dgm:prSet presAssocID="{D71F1D6B-8528-414D-9063-B45E517003D1}" presName="BalanceSpacing" presStyleCnt="0"/>
      <dgm:spPr/>
    </dgm:pt>
    <dgm:pt modelId="{5ED369AE-CFAB-224F-A827-9678EE7249CC}" type="pres">
      <dgm:prSet presAssocID="{D71F1D6B-8528-414D-9063-B45E517003D1}" presName="BalanceSpacing1" presStyleCnt="0"/>
      <dgm:spPr/>
    </dgm:pt>
    <dgm:pt modelId="{44C96310-C296-2F41-91A8-026B274FC866}" type="pres">
      <dgm:prSet presAssocID="{C174585B-C82F-5F47-8B1F-41137EFC4FA6}" presName="Accent1Text" presStyleLbl="node1" presStyleIdx="1" presStyleCnt="6"/>
      <dgm:spPr/>
      <dgm:t>
        <a:bodyPr/>
        <a:lstStyle/>
        <a:p>
          <a:endParaRPr lang="de-DE"/>
        </a:p>
      </dgm:t>
    </dgm:pt>
    <dgm:pt modelId="{4C355D4F-E12D-2448-A2F0-1AAD6B895C63}" type="pres">
      <dgm:prSet presAssocID="{C174585B-C82F-5F47-8B1F-41137EFC4FA6}" presName="spaceBetweenRectangles" presStyleCnt="0"/>
      <dgm:spPr/>
    </dgm:pt>
    <dgm:pt modelId="{CAD95224-F3C4-F842-A93E-5FE80EC0A383}" type="pres">
      <dgm:prSet presAssocID="{9E9D178E-A799-4B4A-8E64-6287F2472D62}" presName="composite" presStyleCnt="0"/>
      <dgm:spPr/>
    </dgm:pt>
    <dgm:pt modelId="{8094B794-3FA2-F745-B28C-CC0B6F0D74CA}" type="pres">
      <dgm:prSet presAssocID="{9E9D178E-A799-4B4A-8E64-6287F2472D62}" presName="Parent1" presStyleLbl="node1" presStyleIdx="2" presStyleCnt="6">
        <dgm:presLayoutVars>
          <dgm:chMax val="1"/>
          <dgm:chPref val="1"/>
          <dgm:bulletEnabled val="1"/>
        </dgm:presLayoutVars>
      </dgm:prSet>
      <dgm:spPr/>
      <dgm:t>
        <a:bodyPr/>
        <a:lstStyle/>
        <a:p>
          <a:endParaRPr lang="de-DE"/>
        </a:p>
      </dgm:t>
    </dgm:pt>
    <dgm:pt modelId="{394B037C-87AE-6641-8D56-948739DF8C42}" type="pres">
      <dgm:prSet presAssocID="{9E9D178E-A799-4B4A-8E64-6287F2472D62}" presName="Childtext1" presStyleLbl="revTx" presStyleIdx="1" presStyleCnt="3">
        <dgm:presLayoutVars>
          <dgm:chMax val="0"/>
          <dgm:chPref val="0"/>
          <dgm:bulletEnabled val="1"/>
        </dgm:presLayoutVars>
      </dgm:prSet>
      <dgm:spPr/>
      <dgm:t>
        <a:bodyPr/>
        <a:lstStyle/>
        <a:p>
          <a:endParaRPr lang="de-DE"/>
        </a:p>
      </dgm:t>
    </dgm:pt>
    <dgm:pt modelId="{78FFF768-9B07-5040-B338-5C405F01BD6E}" type="pres">
      <dgm:prSet presAssocID="{9E9D178E-A799-4B4A-8E64-6287F2472D62}" presName="BalanceSpacing" presStyleCnt="0"/>
      <dgm:spPr/>
    </dgm:pt>
    <dgm:pt modelId="{35AAC97F-5D24-8D48-995D-0A5905269D3D}" type="pres">
      <dgm:prSet presAssocID="{9E9D178E-A799-4B4A-8E64-6287F2472D62}" presName="BalanceSpacing1" presStyleCnt="0"/>
      <dgm:spPr/>
    </dgm:pt>
    <dgm:pt modelId="{810DA962-A893-DB43-962B-731F63B1A655}" type="pres">
      <dgm:prSet presAssocID="{DF02330D-9547-504E-BDC0-6DEC7B093381}" presName="Accent1Text" presStyleLbl="node1" presStyleIdx="3" presStyleCnt="6"/>
      <dgm:spPr/>
      <dgm:t>
        <a:bodyPr/>
        <a:lstStyle/>
        <a:p>
          <a:endParaRPr lang="de-DE"/>
        </a:p>
      </dgm:t>
    </dgm:pt>
    <dgm:pt modelId="{3587D7BD-ED76-A943-8C3D-CB0706D5F7D2}" type="pres">
      <dgm:prSet presAssocID="{DF02330D-9547-504E-BDC0-6DEC7B093381}" presName="spaceBetweenRectangles" presStyleCnt="0"/>
      <dgm:spPr/>
    </dgm:pt>
    <dgm:pt modelId="{99D46DAB-20B3-984B-B52D-5AB981DED2A6}" type="pres">
      <dgm:prSet presAssocID="{3384EA28-46E9-1949-B253-B9B12A49D532}" presName="composite" presStyleCnt="0"/>
      <dgm:spPr/>
    </dgm:pt>
    <dgm:pt modelId="{8DEE62FE-DF26-4644-8754-0D37587C7092}" type="pres">
      <dgm:prSet presAssocID="{3384EA28-46E9-1949-B253-B9B12A49D532}" presName="Parent1" presStyleLbl="node1" presStyleIdx="4" presStyleCnt="6">
        <dgm:presLayoutVars>
          <dgm:chMax val="1"/>
          <dgm:chPref val="1"/>
          <dgm:bulletEnabled val="1"/>
        </dgm:presLayoutVars>
      </dgm:prSet>
      <dgm:spPr/>
      <dgm:t>
        <a:bodyPr/>
        <a:lstStyle/>
        <a:p>
          <a:endParaRPr lang="de-DE"/>
        </a:p>
      </dgm:t>
    </dgm:pt>
    <dgm:pt modelId="{89521F23-58A0-0546-8999-DADCC2EA53D6}" type="pres">
      <dgm:prSet presAssocID="{3384EA28-46E9-1949-B253-B9B12A49D532}" presName="Childtext1" presStyleLbl="revTx" presStyleIdx="2" presStyleCnt="3">
        <dgm:presLayoutVars>
          <dgm:chMax val="0"/>
          <dgm:chPref val="0"/>
          <dgm:bulletEnabled val="1"/>
        </dgm:presLayoutVars>
      </dgm:prSet>
      <dgm:spPr/>
      <dgm:t>
        <a:bodyPr/>
        <a:lstStyle/>
        <a:p>
          <a:endParaRPr lang="de-DE"/>
        </a:p>
      </dgm:t>
    </dgm:pt>
    <dgm:pt modelId="{011B7E54-EFA3-5049-BA41-035729DE45E5}" type="pres">
      <dgm:prSet presAssocID="{3384EA28-46E9-1949-B253-B9B12A49D532}" presName="BalanceSpacing" presStyleCnt="0"/>
      <dgm:spPr/>
    </dgm:pt>
    <dgm:pt modelId="{83A03E8C-331B-A143-B3C3-51F52952F5D2}" type="pres">
      <dgm:prSet presAssocID="{3384EA28-46E9-1949-B253-B9B12A49D532}" presName="BalanceSpacing1" presStyleCnt="0"/>
      <dgm:spPr/>
    </dgm:pt>
    <dgm:pt modelId="{9D8903B5-9744-1D4E-9DB4-CABD934EB4BD}" type="pres">
      <dgm:prSet presAssocID="{461F2544-B540-CC44-83E3-0E65630304DC}" presName="Accent1Text" presStyleLbl="node1" presStyleIdx="5" presStyleCnt="6"/>
      <dgm:spPr/>
      <dgm:t>
        <a:bodyPr/>
        <a:lstStyle/>
        <a:p>
          <a:endParaRPr lang="de-DE"/>
        </a:p>
      </dgm:t>
    </dgm:pt>
  </dgm:ptLst>
  <dgm:cxnLst>
    <dgm:cxn modelId="{E16CC225-70BD-F944-B5C3-EAEEDC4F108D}" srcId="{D71F1D6B-8528-414D-9063-B45E517003D1}" destId="{9135546C-9125-AB47-9E81-A2E40AF35EC1}" srcOrd="0" destOrd="0" parTransId="{C97E763E-7183-2343-8642-C985D0902706}" sibTransId="{B128A50C-95EC-A545-B130-B405B8B2F403}"/>
    <dgm:cxn modelId="{1AEBDC0A-B4D0-294B-AD05-5B604D544F2E}" srcId="{3384EA28-46E9-1949-B253-B9B12A49D532}" destId="{BBF40419-696E-E740-8316-0BBA317F5A3A}" srcOrd="0" destOrd="0" parTransId="{BC4194AC-0E62-5A45-9111-9A7717B396FA}" sibTransId="{E7238B66-A8FD-7748-861D-8BDFD1D22831}"/>
    <dgm:cxn modelId="{90DA4041-6059-4F4E-94B3-2AA2BF7623EF}" type="presOf" srcId="{9135546C-9125-AB47-9E81-A2E40AF35EC1}" destId="{FF59C5FB-88CE-A64D-B008-C91708878ECC}" srcOrd="0" destOrd="0" presId="urn:microsoft.com/office/officeart/2008/layout/AlternatingHexagons"/>
    <dgm:cxn modelId="{02150F39-3176-3C43-B4E8-FA3F62D4F752}" type="presOf" srcId="{C97E3E06-B452-5045-997E-EDAA292DB87C}" destId="{EF48FAAD-5626-2E40-8E3C-26696AC9F092}" srcOrd="0" destOrd="0" presId="urn:microsoft.com/office/officeart/2008/layout/AlternatingHexagons"/>
    <dgm:cxn modelId="{3ACC69FF-75D9-234A-8513-9783BD27E814}" type="presOf" srcId="{461F2544-B540-CC44-83E3-0E65630304DC}" destId="{9D8903B5-9744-1D4E-9DB4-CABD934EB4BD}" srcOrd="0" destOrd="0" presId="urn:microsoft.com/office/officeart/2008/layout/AlternatingHexagons"/>
    <dgm:cxn modelId="{EE3071BD-D0ED-314C-AADF-53145279F436}" type="presOf" srcId="{C174585B-C82F-5F47-8B1F-41137EFC4FA6}" destId="{44C96310-C296-2F41-91A8-026B274FC866}" srcOrd="0" destOrd="0" presId="urn:microsoft.com/office/officeart/2008/layout/AlternatingHexagons"/>
    <dgm:cxn modelId="{64D51280-B3AC-6F41-B586-17EF0A40E0CF}" srcId="{C97E3E06-B452-5045-997E-EDAA292DB87C}" destId="{9E9D178E-A799-4B4A-8E64-6287F2472D62}" srcOrd="1" destOrd="0" parTransId="{7DCCD114-760B-C049-91DD-A07FF39587E1}" sibTransId="{DF02330D-9547-504E-BDC0-6DEC7B093381}"/>
    <dgm:cxn modelId="{5BD3E1B2-79F6-4444-B63A-2E18A6F64032}" type="presOf" srcId="{3384EA28-46E9-1949-B253-B9B12A49D532}" destId="{8DEE62FE-DF26-4644-8754-0D37587C7092}" srcOrd="0" destOrd="0" presId="urn:microsoft.com/office/officeart/2008/layout/AlternatingHexagons"/>
    <dgm:cxn modelId="{91D5D3E9-AD1E-7346-A82F-07F158FD1D5E}" type="presOf" srcId="{DF02330D-9547-504E-BDC0-6DEC7B093381}" destId="{810DA962-A893-DB43-962B-731F63B1A655}" srcOrd="0" destOrd="0" presId="urn:microsoft.com/office/officeart/2008/layout/AlternatingHexagons"/>
    <dgm:cxn modelId="{A0EF8C44-5430-AF4F-AF74-818D76F8EBA9}" type="presOf" srcId="{D71F1D6B-8528-414D-9063-B45E517003D1}" destId="{8FDE5B4D-FD8C-4547-ACCE-F453321D754B}" srcOrd="0" destOrd="0" presId="urn:microsoft.com/office/officeart/2008/layout/AlternatingHexagons"/>
    <dgm:cxn modelId="{0E2B8713-F589-1B44-B501-2A473BB29A03}" srcId="{C97E3E06-B452-5045-997E-EDAA292DB87C}" destId="{D71F1D6B-8528-414D-9063-B45E517003D1}" srcOrd="0" destOrd="0" parTransId="{79F9E120-CD7A-A347-A125-E83141CD4AD3}" sibTransId="{C174585B-C82F-5F47-8B1F-41137EFC4FA6}"/>
    <dgm:cxn modelId="{BCEA997F-B512-424A-8432-34A79F478E71}" type="presOf" srcId="{FE97313C-8BAE-684F-B1B2-FF4B68220360}" destId="{394B037C-87AE-6641-8D56-948739DF8C42}" srcOrd="0" destOrd="0" presId="urn:microsoft.com/office/officeart/2008/layout/AlternatingHexagons"/>
    <dgm:cxn modelId="{9AFCA318-613F-4646-845E-6E703570DFE4}" type="presOf" srcId="{9E9D178E-A799-4B4A-8E64-6287F2472D62}" destId="{8094B794-3FA2-F745-B28C-CC0B6F0D74CA}" srcOrd="0" destOrd="0" presId="urn:microsoft.com/office/officeart/2008/layout/AlternatingHexagons"/>
    <dgm:cxn modelId="{14ED7C37-9624-F046-8BB9-A195690386BC}" srcId="{C97E3E06-B452-5045-997E-EDAA292DB87C}" destId="{3384EA28-46E9-1949-B253-B9B12A49D532}" srcOrd="2" destOrd="0" parTransId="{752EE5FD-EA94-D040-A1D8-EA438A2453B1}" sibTransId="{461F2544-B540-CC44-83E3-0E65630304DC}"/>
    <dgm:cxn modelId="{65902122-6D46-C545-AC25-1F008FA98394}" srcId="{9E9D178E-A799-4B4A-8E64-6287F2472D62}" destId="{FE97313C-8BAE-684F-B1B2-FF4B68220360}" srcOrd="0" destOrd="0" parTransId="{190F8AEE-ABDA-7A41-90E7-748E91D37F50}" sibTransId="{C362DC2D-660B-CD4D-8ADD-4AC87BF54930}"/>
    <dgm:cxn modelId="{E07809D0-2B2A-2F4A-B8C4-AE5E04824E91}" type="presOf" srcId="{BBF40419-696E-E740-8316-0BBA317F5A3A}" destId="{89521F23-58A0-0546-8999-DADCC2EA53D6}" srcOrd="0" destOrd="0" presId="urn:microsoft.com/office/officeart/2008/layout/AlternatingHexagons"/>
    <dgm:cxn modelId="{D78C5801-B749-A44C-A0F4-53CA42F2C465}" type="presParOf" srcId="{EF48FAAD-5626-2E40-8E3C-26696AC9F092}" destId="{0096D2CA-1B25-BC4C-AC13-CF1D4A497833}" srcOrd="0" destOrd="0" presId="urn:microsoft.com/office/officeart/2008/layout/AlternatingHexagons"/>
    <dgm:cxn modelId="{65948122-1235-6048-AD02-C0B2C2B330CD}" type="presParOf" srcId="{0096D2CA-1B25-BC4C-AC13-CF1D4A497833}" destId="{8FDE5B4D-FD8C-4547-ACCE-F453321D754B}" srcOrd="0" destOrd="0" presId="urn:microsoft.com/office/officeart/2008/layout/AlternatingHexagons"/>
    <dgm:cxn modelId="{2B6099D1-B1C0-2843-965C-F9A8D76CD938}" type="presParOf" srcId="{0096D2CA-1B25-BC4C-AC13-CF1D4A497833}" destId="{FF59C5FB-88CE-A64D-B008-C91708878ECC}" srcOrd="1" destOrd="0" presId="urn:microsoft.com/office/officeart/2008/layout/AlternatingHexagons"/>
    <dgm:cxn modelId="{CAC361F1-7BA3-6345-9E39-788151E7AEB2}" type="presParOf" srcId="{0096D2CA-1B25-BC4C-AC13-CF1D4A497833}" destId="{2B11C91B-04BC-D94D-87EB-A91BF61D911B}" srcOrd="2" destOrd="0" presId="urn:microsoft.com/office/officeart/2008/layout/AlternatingHexagons"/>
    <dgm:cxn modelId="{078CAD16-4E08-A44B-A422-63457817CE9B}" type="presParOf" srcId="{0096D2CA-1B25-BC4C-AC13-CF1D4A497833}" destId="{5ED369AE-CFAB-224F-A827-9678EE7249CC}" srcOrd="3" destOrd="0" presId="urn:microsoft.com/office/officeart/2008/layout/AlternatingHexagons"/>
    <dgm:cxn modelId="{D2613375-638A-C347-B49E-C34ADC2595CD}" type="presParOf" srcId="{0096D2CA-1B25-BC4C-AC13-CF1D4A497833}" destId="{44C96310-C296-2F41-91A8-026B274FC866}" srcOrd="4" destOrd="0" presId="urn:microsoft.com/office/officeart/2008/layout/AlternatingHexagons"/>
    <dgm:cxn modelId="{4C89B745-52D7-DB46-82E4-B5F747D96EA3}" type="presParOf" srcId="{EF48FAAD-5626-2E40-8E3C-26696AC9F092}" destId="{4C355D4F-E12D-2448-A2F0-1AAD6B895C63}" srcOrd="1" destOrd="0" presId="urn:microsoft.com/office/officeart/2008/layout/AlternatingHexagons"/>
    <dgm:cxn modelId="{8EBF599C-0BDE-E347-BEA4-702A36F7243D}" type="presParOf" srcId="{EF48FAAD-5626-2E40-8E3C-26696AC9F092}" destId="{CAD95224-F3C4-F842-A93E-5FE80EC0A383}" srcOrd="2" destOrd="0" presId="urn:microsoft.com/office/officeart/2008/layout/AlternatingHexagons"/>
    <dgm:cxn modelId="{618414C3-C542-5D48-94F0-C0E85B68887B}" type="presParOf" srcId="{CAD95224-F3C4-F842-A93E-5FE80EC0A383}" destId="{8094B794-3FA2-F745-B28C-CC0B6F0D74CA}" srcOrd="0" destOrd="0" presId="urn:microsoft.com/office/officeart/2008/layout/AlternatingHexagons"/>
    <dgm:cxn modelId="{E9B6DC7E-7A50-EA4D-9191-A95888BF6DA9}" type="presParOf" srcId="{CAD95224-F3C4-F842-A93E-5FE80EC0A383}" destId="{394B037C-87AE-6641-8D56-948739DF8C42}" srcOrd="1" destOrd="0" presId="urn:microsoft.com/office/officeart/2008/layout/AlternatingHexagons"/>
    <dgm:cxn modelId="{FC6A58C0-39AF-5543-82D8-41C0DBB8BD10}" type="presParOf" srcId="{CAD95224-F3C4-F842-A93E-5FE80EC0A383}" destId="{78FFF768-9B07-5040-B338-5C405F01BD6E}" srcOrd="2" destOrd="0" presId="urn:microsoft.com/office/officeart/2008/layout/AlternatingHexagons"/>
    <dgm:cxn modelId="{820A065A-A0AC-884B-BF05-96BA99D63127}" type="presParOf" srcId="{CAD95224-F3C4-F842-A93E-5FE80EC0A383}" destId="{35AAC97F-5D24-8D48-995D-0A5905269D3D}" srcOrd="3" destOrd="0" presId="urn:microsoft.com/office/officeart/2008/layout/AlternatingHexagons"/>
    <dgm:cxn modelId="{4706DCB6-80D1-2D4A-B18F-878BA5AB6EEB}" type="presParOf" srcId="{CAD95224-F3C4-F842-A93E-5FE80EC0A383}" destId="{810DA962-A893-DB43-962B-731F63B1A655}" srcOrd="4" destOrd="0" presId="urn:microsoft.com/office/officeart/2008/layout/AlternatingHexagons"/>
    <dgm:cxn modelId="{257737A8-1F89-A240-9F4A-F88A0ADAB553}" type="presParOf" srcId="{EF48FAAD-5626-2E40-8E3C-26696AC9F092}" destId="{3587D7BD-ED76-A943-8C3D-CB0706D5F7D2}" srcOrd="3" destOrd="0" presId="urn:microsoft.com/office/officeart/2008/layout/AlternatingHexagons"/>
    <dgm:cxn modelId="{27ECB71E-CBC3-C24E-B401-1BEBDB4E0930}" type="presParOf" srcId="{EF48FAAD-5626-2E40-8E3C-26696AC9F092}" destId="{99D46DAB-20B3-984B-B52D-5AB981DED2A6}" srcOrd="4" destOrd="0" presId="urn:microsoft.com/office/officeart/2008/layout/AlternatingHexagons"/>
    <dgm:cxn modelId="{7ADE3C52-A5D0-A44D-A37D-D52D4EBB4B0D}" type="presParOf" srcId="{99D46DAB-20B3-984B-B52D-5AB981DED2A6}" destId="{8DEE62FE-DF26-4644-8754-0D37587C7092}" srcOrd="0" destOrd="0" presId="urn:microsoft.com/office/officeart/2008/layout/AlternatingHexagons"/>
    <dgm:cxn modelId="{E2A1B827-D8B2-DA4D-AC4A-950C274B8A19}" type="presParOf" srcId="{99D46DAB-20B3-984B-B52D-5AB981DED2A6}" destId="{89521F23-58A0-0546-8999-DADCC2EA53D6}" srcOrd="1" destOrd="0" presId="urn:microsoft.com/office/officeart/2008/layout/AlternatingHexagons"/>
    <dgm:cxn modelId="{39D780F9-CD7E-A145-9C46-45C841209701}" type="presParOf" srcId="{99D46DAB-20B3-984B-B52D-5AB981DED2A6}" destId="{011B7E54-EFA3-5049-BA41-035729DE45E5}" srcOrd="2" destOrd="0" presId="urn:microsoft.com/office/officeart/2008/layout/AlternatingHexagons"/>
    <dgm:cxn modelId="{CD545183-90FC-0F40-B7F3-C603228C30C0}" type="presParOf" srcId="{99D46DAB-20B3-984B-B52D-5AB981DED2A6}" destId="{83A03E8C-331B-A143-B3C3-51F52952F5D2}" srcOrd="3" destOrd="0" presId="urn:microsoft.com/office/officeart/2008/layout/AlternatingHexagons"/>
    <dgm:cxn modelId="{FB133ECF-ABA3-D741-BAF9-F1355BA75EFB}" type="presParOf" srcId="{99D46DAB-20B3-984B-B52D-5AB981DED2A6}" destId="{9D8903B5-9744-1D4E-9DB4-CABD934EB4B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140EB-E782-344F-B5B6-03DE1038A683}" type="doc">
      <dgm:prSet loTypeId="urn:microsoft.com/office/officeart/2005/8/layout/hProcess9" loCatId="" qsTypeId="urn:microsoft.com/office/officeart/2005/8/quickstyle/simple4" qsCatId="simple" csTypeId="urn:microsoft.com/office/officeart/2005/8/colors/accent2_2" csCatId="accent2" phldr="1"/>
      <dgm:spPr/>
    </dgm:pt>
    <dgm:pt modelId="{7072BB5A-44EA-2E44-9D75-59DC47B87C8C}">
      <dgm:prSet phldrT="[Text]"/>
      <dgm:spPr/>
      <dgm:t>
        <a:bodyPr/>
        <a:lstStyle/>
        <a:p>
          <a:r>
            <a:rPr lang="de-DE" dirty="0" smtClean="0"/>
            <a:t>Begrüßung</a:t>
          </a:r>
          <a:endParaRPr lang="de-DE" dirty="0"/>
        </a:p>
      </dgm:t>
    </dgm:pt>
    <dgm:pt modelId="{DBE3C248-CA16-F54B-B4C8-CD64E282118A}" type="parTrans" cxnId="{C39CA2E6-723F-DE45-967D-2ABD5CF26516}">
      <dgm:prSet/>
      <dgm:spPr/>
      <dgm:t>
        <a:bodyPr/>
        <a:lstStyle/>
        <a:p>
          <a:endParaRPr lang="de-DE"/>
        </a:p>
      </dgm:t>
    </dgm:pt>
    <dgm:pt modelId="{A9AAC502-1A9C-CE49-BE40-0D089CF7134F}" type="sibTrans" cxnId="{C39CA2E6-723F-DE45-967D-2ABD5CF26516}">
      <dgm:prSet/>
      <dgm:spPr/>
      <dgm:t>
        <a:bodyPr/>
        <a:lstStyle/>
        <a:p>
          <a:endParaRPr lang="de-DE"/>
        </a:p>
      </dgm:t>
    </dgm:pt>
    <dgm:pt modelId="{450AA824-3997-8B4F-B942-CA059FBD30BC}">
      <dgm:prSet phldrT="[Text]"/>
      <dgm:spPr/>
      <dgm:t>
        <a:bodyPr/>
        <a:lstStyle/>
        <a:p>
          <a:r>
            <a:rPr lang="de-DE" dirty="0" smtClean="0"/>
            <a:t>Bedarfs-ermittlung</a:t>
          </a:r>
          <a:endParaRPr lang="de-DE" dirty="0"/>
        </a:p>
      </dgm:t>
    </dgm:pt>
    <dgm:pt modelId="{FBC3A1FA-07D6-AD42-AF49-B1524BFE749C}" type="parTrans" cxnId="{4F0DD40A-C70C-4B48-BD51-155BC9FD7CFD}">
      <dgm:prSet/>
      <dgm:spPr/>
      <dgm:t>
        <a:bodyPr/>
        <a:lstStyle/>
        <a:p>
          <a:endParaRPr lang="de-DE"/>
        </a:p>
      </dgm:t>
    </dgm:pt>
    <dgm:pt modelId="{C3030EC0-2009-6344-B6D5-94A9293D9647}" type="sibTrans" cxnId="{4F0DD40A-C70C-4B48-BD51-155BC9FD7CFD}">
      <dgm:prSet/>
      <dgm:spPr/>
      <dgm:t>
        <a:bodyPr/>
        <a:lstStyle/>
        <a:p>
          <a:endParaRPr lang="de-DE"/>
        </a:p>
      </dgm:t>
    </dgm:pt>
    <dgm:pt modelId="{EA47D080-EA05-624A-AC01-D04FC3E26D3E}">
      <dgm:prSet phldrT="[Text]"/>
      <dgm:spPr/>
      <dgm:t>
        <a:bodyPr/>
        <a:lstStyle/>
        <a:p>
          <a:r>
            <a:rPr lang="de-DE" dirty="0" smtClean="0"/>
            <a:t>Angebot</a:t>
          </a:r>
          <a:endParaRPr lang="de-DE" dirty="0"/>
        </a:p>
      </dgm:t>
    </dgm:pt>
    <dgm:pt modelId="{96FA9532-1154-D542-A6D7-46E30F6DEF54}" type="parTrans" cxnId="{96E04E3F-7054-2045-8F62-BFAEF2074600}">
      <dgm:prSet/>
      <dgm:spPr/>
      <dgm:t>
        <a:bodyPr/>
        <a:lstStyle/>
        <a:p>
          <a:endParaRPr lang="de-DE"/>
        </a:p>
      </dgm:t>
    </dgm:pt>
    <dgm:pt modelId="{FAF69409-9D18-1946-A3E5-12533E6BD2B2}" type="sibTrans" cxnId="{96E04E3F-7054-2045-8F62-BFAEF2074600}">
      <dgm:prSet/>
      <dgm:spPr/>
      <dgm:t>
        <a:bodyPr/>
        <a:lstStyle/>
        <a:p>
          <a:endParaRPr lang="de-DE"/>
        </a:p>
      </dgm:t>
    </dgm:pt>
    <dgm:pt modelId="{FE32FC7A-8C54-8D46-8552-E9075D9A8544}" type="pres">
      <dgm:prSet presAssocID="{C7E140EB-E782-344F-B5B6-03DE1038A683}" presName="CompostProcess" presStyleCnt="0">
        <dgm:presLayoutVars>
          <dgm:dir/>
          <dgm:resizeHandles val="exact"/>
        </dgm:presLayoutVars>
      </dgm:prSet>
      <dgm:spPr/>
    </dgm:pt>
    <dgm:pt modelId="{3A997815-4DC6-934A-A8F2-2BF57177E83E}" type="pres">
      <dgm:prSet presAssocID="{C7E140EB-E782-344F-B5B6-03DE1038A683}" presName="arrow" presStyleLbl="bgShp" presStyleIdx="0" presStyleCnt="1"/>
      <dgm:spPr/>
    </dgm:pt>
    <dgm:pt modelId="{851B3AA1-133B-1B4E-902D-4FEE448B3EDA}" type="pres">
      <dgm:prSet presAssocID="{C7E140EB-E782-344F-B5B6-03DE1038A683}" presName="linearProcess" presStyleCnt="0"/>
      <dgm:spPr/>
    </dgm:pt>
    <dgm:pt modelId="{EE13E260-9DC9-404B-B644-FFBB81885141}" type="pres">
      <dgm:prSet presAssocID="{7072BB5A-44EA-2E44-9D75-59DC47B87C8C}" presName="textNode" presStyleLbl="node1" presStyleIdx="0" presStyleCnt="3">
        <dgm:presLayoutVars>
          <dgm:bulletEnabled val="1"/>
        </dgm:presLayoutVars>
      </dgm:prSet>
      <dgm:spPr/>
      <dgm:t>
        <a:bodyPr/>
        <a:lstStyle/>
        <a:p>
          <a:endParaRPr lang="de-DE"/>
        </a:p>
      </dgm:t>
    </dgm:pt>
    <dgm:pt modelId="{5CD5BEA3-567E-2B4F-97C9-8B233A35D4B1}" type="pres">
      <dgm:prSet presAssocID="{A9AAC502-1A9C-CE49-BE40-0D089CF7134F}" presName="sibTrans" presStyleCnt="0"/>
      <dgm:spPr/>
    </dgm:pt>
    <dgm:pt modelId="{6C6B8468-0F66-F244-BF64-D40AF75E0E0D}" type="pres">
      <dgm:prSet presAssocID="{450AA824-3997-8B4F-B942-CA059FBD30BC}" presName="textNode" presStyleLbl="node1" presStyleIdx="1" presStyleCnt="3">
        <dgm:presLayoutVars>
          <dgm:bulletEnabled val="1"/>
        </dgm:presLayoutVars>
      </dgm:prSet>
      <dgm:spPr/>
      <dgm:t>
        <a:bodyPr/>
        <a:lstStyle/>
        <a:p>
          <a:endParaRPr lang="de-DE"/>
        </a:p>
      </dgm:t>
    </dgm:pt>
    <dgm:pt modelId="{0675659E-90E2-F04F-9832-F5DCF3B31D1F}" type="pres">
      <dgm:prSet presAssocID="{C3030EC0-2009-6344-B6D5-94A9293D9647}" presName="sibTrans" presStyleCnt="0"/>
      <dgm:spPr/>
    </dgm:pt>
    <dgm:pt modelId="{073F5F10-E284-2948-AA9C-C260D3012AE1}" type="pres">
      <dgm:prSet presAssocID="{EA47D080-EA05-624A-AC01-D04FC3E26D3E}" presName="textNode" presStyleLbl="node1" presStyleIdx="2" presStyleCnt="3">
        <dgm:presLayoutVars>
          <dgm:bulletEnabled val="1"/>
        </dgm:presLayoutVars>
      </dgm:prSet>
      <dgm:spPr/>
      <dgm:t>
        <a:bodyPr/>
        <a:lstStyle/>
        <a:p>
          <a:endParaRPr lang="de-DE"/>
        </a:p>
      </dgm:t>
    </dgm:pt>
  </dgm:ptLst>
  <dgm:cxnLst>
    <dgm:cxn modelId="{A1435779-4F1D-4148-985C-00B23B393583}" type="presOf" srcId="{450AA824-3997-8B4F-B942-CA059FBD30BC}" destId="{6C6B8468-0F66-F244-BF64-D40AF75E0E0D}" srcOrd="0" destOrd="0" presId="urn:microsoft.com/office/officeart/2005/8/layout/hProcess9"/>
    <dgm:cxn modelId="{C39CA2E6-723F-DE45-967D-2ABD5CF26516}" srcId="{C7E140EB-E782-344F-B5B6-03DE1038A683}" destId="{7072BB5A-44EA-2E44-9D75-59DC47B87C8C}" srcOrd="0" destOrd="0" parTransId="{DBE3C248-CA16-F54B-B4C8-CD64E282118A}" sibTransId="{A9AAC502-1A9C-CE49-BE40-0D089CF7134F}"/>
    <dgm:cxn modelId="{F75DEA47-25F2-FD4A-971B-247497C03B94}" type="presOf" srcId="{7072BB5A-44EA-2E44-9D75-59DC47B87C8C}" destId="{EE13E260-9DC9-404B-B644-FFBB81885141}" srcOrd="0" destOrd="0" presId="urn:microsoft.com/office/officeart/2005/8/layout/hProcess9"/>
    <dgm:cxn modelId="{CD6CFE46-0D12-C340-894B-F722905F25B1}" type="presOf" srcId="{EA47D080-EA05-624A-AC01-D04FC3E26D3E}" destId="{073F5F10-E284-2948-AA9C-C260D3012AE1}" srcOrd="0" destOrd="0" presId="urn:microsoft.com/office/officeart/2005/8/layout/hProcess9"/>
    <dgm:cxn modelId="{96E04E3F-7054-2045-8F62-BFAEF2074600}" srcId="{C7E140EB-E782-344F-B5B6-03DE1038A683}" destId="{EA47D080-EA05-624A-AC01-D04FC3E26D3E}" srcOrd="2" destOrd="0" parTransId="{96FA9532-1154-D542-A6D7-46E30F6DEF54}" sibTransId="{FAF69409-9D18-1946-A3E5-12533E6BD2B2}"/>
    <dgm:cxn modelId="{FFE6D1F3-EA75-A046-BCC8-B88293601A27}" type="presOf" srcId="{C7E140EB-E782-344F-B5B6-03DE1038A683}" destId="{FE32FC7A-8C54-8D46-8552-E9075D9A8544}" srcOrd="0" destOrd="0" presId="urn:microsoft.com/office/officeart/2005/8/layout/hProcess9"/>
    <dgm:cxn modelId="{4F0DD40A-C70C-4B48-BD51-155BC9FD7CFD}" srcId="{C7E140EB-E782-344F-B5B6-03DE1038A683}" destId="{450AA824-3997-8B4F-B942-CA059FBD30BC}" srcOrd="1" destOrd="0" parTransId="{FBC3A1FA-07D6-AD42-AF49-B1524BFE749C}" sibTransId="{C3030EC0-2009-6344-B6D5-94A9293D9647}"/>
    <dgm:cxn modelId="{6F0FABCE-F2EC-E543-9BA8-4DC102EE9F27}" type="presParOf" srcId="{FE32FC7A-8C54-8D46-8552-E9075D9A8544}" destId="{3A997815-4DC6-934A-A8F2-2BF57177E83E}" srcOrd="0" destOrd="0" presId="urn:microsoft.com/office/officeart/2005/8/layout/hProcess9"/>
    <dgm:cxn modelId="{6E60D34B-F2EB-5347-A829-3CBB4DC29DA6}" type="presParOf" srcId="{FE32FC7A-8C54-8D46-8552-E9075D9A8544}" destId="{851B3AA1-133B-1B4E-902D-4FEE448B3EDA}" srcOrd="1" destOrd="0" presId="urn:microsoft.com/office/officeart/2005/8/layout/hProcess9"/>
    <dgm:cxn modelId="{D61023E7-EA68-1044-A8D0-43512EFEC73C}" type="presParOf" srcId="{851B3AA1-133B-1B4E-902D-4FEE448B3EDA}" destId="{EE13E260-9DC9-404B-B644-FFBB81885141}" srcOrd="0" destOrd="0" presId="urn:microsoft.com/office/officeart/2005/8/layout/hProcess9"/>
    <dgm:cxn modelId="{9582BEE6-F005-544A-9C99-8670A5A94642}" type="presParOf" srcId="{851B3AA1-133B-1B4E-902D-4FEE448B3EDA}" destId="{5CD5BEA3-567E-2B4F-97C9-8B233A35D4B1}" srcOrd="1" destOrd="0" presId="urn:microsoft.com/office/officeart/2005/8/layout/hProcess9"/>
    <dgm:cxn modelId="{E9E1D650-EF23-B247-A77B-D155C91389D2}" type="presParOf" srcId="{851B3AA1-133B-1B4E-902D-4FEE448B3EDA}" destId="{6C6B8468-0F66-F244-BF64-D40AF75E0E0D}" srcOrd="2" destOrd="0" presId="urn:microsoft.com/office/officeart/2005/8/layout/hProcess9"/>
    <dgm:cxn modelId="{55F918C6-2262-8644-A554-6FBD98A0DBBA}" type="presParOf" srcId="{851B3AA1-133B-1B4E-902D-4FEE448B3EDA}" destId="{0675659E-90E2-F04F-9832-F5DCF3B31D1F}" srcOrd="3" destOrd="0" presId="urn:microsoft.com/office/officeart/2005/8/layout/hProcess9"/>
    <dgm:cxn modelId="{D36EC715-81A6-C947-9D64-15321AA131A3}" type="presParOf" srcId="{851B3AA1-133B-1B4E-902D-4FEE448B3EDA}" destId="{073F5F10-E284-2948-AA9C-C260D3012AE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140EB-E782-344F-B5B6-03DE1038A683}" type="doc">
      <dgm:prSet loTypeId="urn:microsoft.com/office/officeart/2005/8/layout/hProcess9" loCatId="" qsTypeId="urn:microsoft.com/office/officeart/2005/8/quickstyle/simple4" qsCatId="simple" csTypeId="urn:microsoft.com/office/officeart/2005/8/colors/accent2_2" csCatId="accent2" phldr="1"/>
      <dgm:spPr/>
    </dgm:pt>
    <dgm:pt modelId="{7072BB5A-44EA-2E44-9D75-59DC47B87C8C}">
      <dgm:prSet phldrT="[Text]"/>
      <dgm:spPr>
        <a:gradFill rotWithShape="0">
          <a:gsLst>
            <a:gs pos="0">
              <a:srgbClr val="C00000"/>
            </a:gs>
            <a:gs pos="100000">
              <a:srgbClr val="CC0000"/>
            </a:gs>
          </a:gsLst>
        </a:gradFill>
      </dgm:spPr>
      <dgm:t>
        <a:bodyPr/>
        <a:lstStyle/>
        <a:p>
          <a:r>
            <a:rPr lang="de-DE" dirty="0" smtClean="0"/>
            <a:t>Verkauf</a:t>
          </a:r>
          <a:endParaRPr lang="de-DE" dirty="0"/>
        </a:p>
      </dgm:t>
    </dgm:pt>
    <dgm:pt modelId="{DBE3C248-CA16-F54B-B4C8-CD64E282118A}" type="parTrans" cxnId="{C39CA2E6-723F-DE45-967D-2ABD5CF26516}">
      <dgm:prSet/>
      <dgm:spPr/>
      <dgm:t>
        <a:bodyPr/>
        <a:lstStyle/>
        <a:p>
          <a:endParaRPr lang="de-DE"/>
        </a:p>
      </dgm:t>
    </dgm:pt>
    <dgm:pt modelId="{A9AAC502-1A9C-CE49-BE40-0D089CF7134F}" type="sibTrans" cxnId="{C39CA2E6-723F-DE45-967D-2ABD5CF26516}">
      <dgm:prSet/>
      <dgm:spPr/>
      <dgm:t>
        <a:bodyPr/>
        <a:lstStyle/>
        <a:p>
          <a:endParaRPr lang="de-DE"/>
        </a:p>
      </dgm:t>
    </dgm:pt>
    <dgm:pt modelId="{450AA824-3997-8B4F-B942-CA059FBD30BC}">
      <dgm:prSet phldrT="[Text]"/>
      <dgm:spPr>
        <a:gradFill rotWithShape="0">
          <a:gsLst>
            <a:gs pos="0">
              <a:srgbClr val="C00000"/>
            </a:gs>
            <a:gs pos="100000">
              <a:srgbClr val="C00000"/>
            </a:gs>
          </a:gsLst>
        </a:gradFill>
      </dgm:spPr>
      <dgm:t>
        <a:bodyPr/>
        <a:lstStyle/>
        <a:p>
          <a:r>
            <a:rPr lang="de-DE" dirty="0" err="1" smtClean="0"/>
            <a:t>Verab-schiedung</a:t>
          </a:r>
          <a:endParaRPr lang="de-DE" dirty="0"/>
        </a:p>
      </dgm:t>
    </dgm:pt>
    <dgm:pt modelId="{FBC3A1FA-07D6-AD42-AF49-B1524BFE749C}" type="parTrans" cxnId="{4F0DD40A-C70C-4B48-BD51-155BC9FD7CFD}">
      <dgm:prSet/>
      <dgm:spPr/>
      <dgm:t>
        <a:bodyPr/>
        <a:lstStyle/>
        <a:p>
          <a:endParaRPr lang="de-DE"/>
        </a:p>
      </dgm:t>
    </dgm:pt>
    <dgm:pt modelId="{C3030EC0-2009-6344-B6D5-94A9293D9647}" type="sibTrans" cxnId="{4F0DD40A-C70C-4B48-BD51-155BC9FD7CFD}">
      <dgm:prSet/>
      <dgm:spPr/>
      <dgm:t>
        <a:bodyPr/>
        <a:lstStyle/>
        <a:p>
          <a:endParaRPr lang="de-DE"/>
        </a:p>
      </dgm:t>
    </dgm:pt>
    <dgm:pt modelId="{EA47D080-EA05-624A-AC01-D04FC3E26D3E}">
      <dgm:prSet phldrT="[Text]"/>
      <dgm:spPr>
        <a:gradFill rotWithShape="0">
          <a:gsLst>
            <a:gs pos="0">
              <a:srgbClr val="C00000"/>
            </a:gs>
            <a:gs pos="100000">
              <a:srgbClr val="C00000"/>
            </a:gs>
          </a:gsLst>
        </a:gradFill>
      </dgm:spPr>
      <dgm:t>
        <a:bodyPr/>
        <a:lstStyle/>
        <a:p>
          <a:r>
            <a:rPr lang="de-DE" dirty="0" smtClean="0"/>
            <a:t>After Sales Service</a:t>
          </a:r>
          <a:endParaRPr lang="de-DE" dirty="0"/>
        </a:p>
      </dgm:t>
    </dgm:pt>
    <dgm:pt modelId="{96FA9532-1154-D542-A6D7-46E30F6DEF54}" type="parTrans" cxnId="{96E04E3F-7054-2045-8F62-BFAEF2074600}">
      <dgm:prSet/>
      <dgm:spPr/>
      <dgm:t>
        <a:bodyPr/>
        <a:lstStyle/>
        <a:p>
          <a:endParaRPr lang="de-DE"/>
        </a:p>
      </dgm:t>
    </dgm:pt>
    <dgm:pt modelId="{FAF69409-9D18-1946-A3E5-12533E6BD2B2}" type="sibTrans" cxnId="{96E04E3F-7054-2045-8F62-BFAEF2074600}">
      <dgm:prSet/>
      <dgm:spPr/>
      <dgm:t>
        <a:bodyPr/>
        <a:lstStyle/>
        <a:p>
          <a:endParaRPr lang="de-DE"/>
        </a:p>
      </dgm:t>
    </dgm:pt>
    <dgm:pt modelId="{FE32FC7A-8C54-8D46-8552-E9075D9A8544}" type="pres">
      <dgm:prSet presAssocID="{C7E140EB-E782-344F-B5B6-03DE1038A683}" presName="CompostProcess" presStyleCnt="0">
        <dgm:presLayoutVars>
          <dgm:dir/>
          <dgm:resizeHandles val="exact"/>
        </dgm:presLayoutVars>
      </dgm:prSet>
      <dgm:spPr/>
    </dgm:pt>
    <dgm:pt modelId="{3A997815-4DC6-934A-A8F2-2BF57177E83E}" type="pres">
      <dgm:prSet presAssocID="{C7E140EB-E782-344F-B5B6-03DE1038A683}" presName="arrow" presStyleLbl="bgShp" presStyleIdx="0" presStyleCnt="1"/>
      <dgm:spPr>
        <a:solidFill>
          <a:srgbClr val="C00000">
            <a:alpha val="24000"/>
          </a:srgbClr>
        </a:solidFill>
      </dgm:spPr>
    </dgm:pt>
    <dgm:pt modelId="{851B3AA1-133B-1B4E-902D-4FEE448B3EDA}" type="pres">
      <dgm:prSet presAssocID="{C7E140EB-E782-344F-B5B6-03DE1038A683}" presName="linearProcess" presStyleCnt="0"/>
      <dgm:spPr/>
    </dgm:pt>
    <dgm:pt modelId="{EE13E260-9DC9-404B-B644-FFBB81885141}" type="pres">
      <dgm:prSet presAssocID="{7072BB5A-44EA-2E44-9D75-59DC47B87C8C}" presName="textNode" presStyleLbl="node1" presStyleIdx="0" presStyleCnt="3">
        <dgm:presLayoutVars>
          <dgm:bulletEnabled val="1"/>
        </dgm:presLayoutVars>
      </dgm:prSet>
      <dgm:spPr/>
      <dgm:t>
        <a:bodyPr/>
        <a:lstStyle/>
        <a:p>
          <a:endParaRPr lang="de-DE"/>
        </a:p>
      </dgm:t>
    </dgm:pt>
    <dgm:pt modelId="{5CD5BEA3-567E-2B4F-97C9-8B233A35D4B1}" type="pres">
      <dgm:prSet presAssocID="{A9AAC502-1A9C-CE49-BE40-0D089CF7134F}" presName="sibTrans" presStyleCnt="0"/>
      <dgm:spPr/>
    </dgm:pt>
    <dgm:pt modelId="{6C6B8468-0F66-F244-BF64-D40AF75E0E0D}" type="pres">
      <dgm:prSet presAssocID="{450AA824-3997-8B4F-B942-CA059FBD30BC}" presName="textNode" presStyleLbl="node1" presStyleIdx="1" presStyleCnt="3">
        <dgm:presLayoutVars>
          <dgm:bulletEnabled val="1"/>
        </dgm:presLayoutVars>
      </dgm:prSet>
      <dgm:spPr/>
      <dgm:t>
        <a:bodyPr/>
        <a:lstStyle/>
        <a:p>
          <a:endParaRPr lang="de-DE"/>
        </a:p>
      </dgm:t>
    </dgm:pt>
    <dgm:pt modelId="{0675659E-90E2-F04F-9832-F5DCF3B31D1F}" type="pres">
      <dgm:prSet presAssocID="{C3030EC0-2009-6344-B6D5-94A9293D9647}" presName="sibTrans" presStyleCnt="0"/>
      <dgm:spPr/>
    </dgm:pt>
    <dgm:pt modelId="{073F5F10-E284-2948-AA9C-C260D3012AE1}" type="pres">
      <dgm:prSet presAssocID="{EA47D080-EA05-624A-AC01-D04FC3E26D3E}" presName="textNode" presStyleLbl="node1" presStyleIdx="2" presStyleCnt="3">
        <dgm:presLayoutVars>
          <dgm:bulletEnabled val="1"/>
        </dgm:presLayoutVars>
      </dgm:prSet>
      <dgm:spPr/>
      <dgm:t>
        <a:bodyPr/>
        <a:lstStyle/>
        <a:p>
          <a:endParaRPr lang="de-DE"/>
        </a:p>
      </dgm:t>
    </dgm:pt>
  </dgm:ptLst>
  <dgm:cxnLst>
    <dgm:cxn modelId="{96E04E3F-7054-2045-8F62-BFAEF2074600}" srcId="{C7E140EB-E782-344F-B5B6-03DE1038A683}" destId="{EA47D080-EA05-624A-AC01-D04FC3E26D3E}" srcOrd="2" destOrd="0" parTransId="{96FA9532-1154-D542-A6D7-46E30F6DEF54}" sibTransId="{FAF69409-9D18-1946-A3E5-12533E6BD2B2}"/>
    <dgm:cxn modelId="{4F0DD40A-C70C-4B48-BD51-155BC9FD7CFD}" srcId="{C7E140EB-E782-344F-B5B6-03DE1038A683}" destId="{450AA824-3997-8B4F-B942-CA059FBD30BC}" srcOrd="1" destOrd="0" parTransId="{FBC3A1FA-07D6-AD42-AF49-B1524BFE749C}" sibTransId="{C3030EC0-2009-6344-B6D5-94A9293D9647}"/>
    <dgm:cxn modelId="{EA1280E1-C4AF-AE48-A47D-51CCAD61A3F9}" type="presOf" srcId="{7072BB5A-44EA-2E44-9D75-59DC47B87C8C}" destId="{EE13E260-9DC9-404B-B644-FFBB81885141}" srcOrd="0" destOrd="0" presId="urn:microsoft.com/office/officeart/2005/8/layout/hProcess9"/>
    <dgm:cxn modelId="{DBFE2022-C683-4C4F-8AD5-2592692C005E}" type="presOf" srcId="{450AA824-3997-8B4F-B942-CA059FBD30BC}" destId="{6C6B8468-0F66-F244-BF64-D40AF75E0E0D}" srcOrd="0" destOrd="0" presId="urn:microsoft.com/office/officeart/2005/8/layout/hProcess9"/>
    <dgm:cxn modelId="{CE8247AD-0A4D-6A48-B1FC-80522316AE5B}" type="presOf" srcId="{EA47D080-EA05-624A-AC01-D04FC3E26D3E}" destId="{073F5F10-E284-2948-AA9C-C260D3012AE1}" srcOrd="0" destOrd="0" presId="urn:microsoft.com/office/officeart/2005/8/layout/hProcess9"/>
    <dgm:cxn modelId="{2B63710C-05BC-4A43-ABF2-93B10A1BFD95}" type="presOf" srcId="{C7E140EB-E782-344F-B5B6-03DE1038A683}" destId="{FE32FC7A-8C54-8D46-8552-E9075D9A8544}" srcOrd="0" destOrd="0" presId="urn:microsoft.com/office/officeart/2005/8/layout/hProcess9"/>
    <dgm:cxn modelId="{C39CA2E6-723F-DE45-967D-2ABD5CF26516}" srcId="{C7E140EB-E782-344F-B5B6-03DE1038A683}" destId="{7072BB5A-44EA-2E44-9D75-59DC47B87C8C}" srcOrd="0" destOrd="0" parTransId="{DBE3C248-CA16-F54B-B4C8-CD64E282118A}" sibTransId="{A9AAC502-1A9C-CE49-BE40-0D089CF7134F}"/>
    <dgm:cxn modelId="{A5C8CAD7-B9C7-3A48-B054-2AFBF899885F}" type="presParOf" srcId="{FE32FC7A-8C54-8D46-8552-E9075D9A8544}" destId="{3A997815-4DC6-934A-A8F2-2BF57177E83E}" srcOrd="0" destOrd="0" presId="urn:microsoft.com/office/officeart/2005/8/layout/hProcess9"/>
    <dgm:cxn modelId="{D60F2E3B-8349-6C4A-8124-15752FCBE1D7}" type="presParOf" srcId="{FE32FC7A-8C54-8D46-8552-E9075D9A8544}" destId="{851B3AA1-133B-1B4E-902D-4FEE448B3EDA}" srcOrd="1" destOrd="0" presId="urn:microsoft.com/office/officeart/2005/8/layout/hProcess9"/>
    <dgm:cxn modelId="{DF8E92C7-DDF0-7440-B089-1BECBCC47955}" type="presParOf" srcId="{851B3AA1-133B-1B4E-902D-4FEE448B3EDA}" destId="{EE13E260-9DC9-404B-B644-FFBB81885141}" srcOrd="0" destOrd="0" presId="urn:microsoft.com/office/officeart/2005/8/layout/hProcess9"/>
    <dgm:cxn modelId="{A6001A55-B715-B541-A840-5373B7EE0BDE}" type="presParOf" srcId="{851B3AA1-133B-1B4E-902D-4FEE448B3EDA}" destId="{5CD5BEA3-567E-2B4F-97C9-8B233A35D4B1}" srcOrd="1" destOrd="0" presId="urn:microsoft.com/office/officeart/2005/8/layout/hProcess9"/>
    <dgm:cxn modelId="{D5BA39DF-4429-D34A-84F8-E9DCE3490D19}" type="presParOf" srcId="{851B3AA1-133B-1B4E-902D-4FEE448B3EDA}" destId="{6C6B8468-0F66-F244-BF64-D40AF75E0E0D}" srcOrd="2" destOrd="0" presId="urn:microsoft.com/office/officeart/2005/8/layout/hProcess9"/>
    <dgm:cxn modelId="{07B6A743-419E-4E4F-88F3-5A73A1CE7CE9}" type="presParOf" srcId="{851B3AA1-133B-1B4E-902D-4FEE448B3EDA}" destId="{0675659E-90E2-F04F-9832-F5DCF3B31D1F}" srcOrd="3" destOrd="0" presId="urn:microsoft.com/office/officeart/2005/8/layout/hProcess9"/>
    <dgm:cxn modelId="{4AF103D9-406A-DA45-B7BD-CDE25A628128}" type="presParOf" srcId="{851B3AA1-133B-1B4E-902D-4FEE448B3EDA}" destId="{073F5F10-E284-2948-AA9C-C260D3012AE1}"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EBD40-2F5B-A24A-B89C-1E6B72E91A04}" type="doc">
      <dgm:prSet loTypeId="urn:microsoft.com/office/officeart/2005/8/layout/hierarchy2" loCatId="" qsTypeId="urn:microsoft.com/office/officeart/2005/8/quickstyle/simple4" qsCatId="simple" csTypeId="urn:microsoft.com/office/officeart/2005/8/colors/accent2_3" csCatId="accent2" phldr="1"/>
      <dgm:spPr/>
      <dgm:t>
        <a:bodyPr/>
        <a:lstStyle/>
        <a:p>
          <a:endParaRPr lang="de-DE"/>
        </a:p>
      </dgm:t>
    </dgm:pt>
    <dgm:pt modelId="{363C8973-E6A9-174B-B1CA-2E54BBDC7F07}">
      <dgm:prSet phldrT="[Text]"/>
      <dgm:spPr/>
      <dgm:t>
        <a:bodyPr/>
        <a:lstStyle/>
        <a:p>
          <a:r>
            <a:rPr lang="de-DE" dirty="0" smtClean="0"/>
            <a:t>Reisebüro-Produkte</a:t>
          </a:r>
          <a:endParaRPr lang="de-DE" dirty="0"/>
        </a:p>
      </dgm:t>
    </dgm:pt>
    <dgm:pt modelId="{0C649730-BAFF-A045-B426-61A6EE4DC8A1}" type="parTrans" cxnId="{5FA2FA7F-C4C7-EA4D-BE89-C555E8FFC646}">
      <dgm:prSet/>
      <dgm:spPr/>
      <dgm:t>
        <a:bodyPr/>
        <a:lstStyle/>
        <a:p>
          <a:endParaRPr lang="de-DE"/>
        </a:p>
      </dgm:t>
    </dgm:pt>
    <dgm:pt modelId="{99F4F480-022A-9D4A-9A21-D8789F2358C8}" type="sibTrans" cxnId="{5FA2FA7F-C4C7-EA4D-BE89-C555E8FFC646}">
      <dgm:prSet/>
      <dgm:spPr/>
      <dgm:t>
        <a:bodyPr/>
        <a:lstStyle/>
        <a:p>
          <a:endParaRPr lang="de-DE"/>
        </a:p>
      </dgm:t>
    </dgm:pt>
    <dgm:pt modelId="{40EBCB4E-6694-FB4C-80C1-EBC9004A27F0}">
      <dgm:prSet phldrT="[Text]"/>
      <dgm:spPr/>
      <dgm:t>
        <a:bodyPr/>
        <a:lstStyle/>
        <a:p>
          <a:r>
            <a:rPr lang="de-DE" dirty="0" smtClean="0"/>
            <a:t>Vermittlung</a:t>
          </a:r>
          <a:endParaRPr lang="de-DE" dirty="0"/>
        </a:p>
      </dgm:t>
    </dgm:pt>
    <dgm:pt modelId="{61954D43-AEE6-2241-882B-29FE2E111289}" type="parTrans" cxnId="{9A8B5B49-13BF-2E49-9B12-D8AFBC53CAE9}">
      <dgm:prSet/>
      <dgm:spPr/>
      <dgm:t>
        <a:bodyPr/>
        <a:lstStyle/>
        <a:p>
          <a:endParaRPr lang="de-DE"/>
        </a:p>
      </dgm:t>
    </dgm:pt>
    <dgm:pt modelId="{ED827F27-5D4C-EE47-83B4-56CDB3676491}" type="sibTrans" cxnId="{9A8B5B49-13BF-2E49-9B12-D8AFBC53CAE9}">
      <dgm:prSet/>
      <dgm:spPr/>
      <dgm:t>
        <a:bodyPr/>
        <a:lstStyle/>
        <a:p>
          <a:endParaRPr lang="de-DE"/>
        </a:p>
      </dgm:t>
    </dgm:pt>
    <dgm:pt modelId="{C5CCFFFB-2960-D24A-B415-1EBF331B7BA3}">
      <dgm:prSet phldrT="[Text]"/>
      <dgm:spPr/>
      <dgm:t>
        <a:bodyPr/>
        <a:lstStyle/>
        <a:p>
          <a:r>
            <a:rPr lang="de-DE" dirty="0" smtClean="0"/>
            <a:t>"echte" Pauschalreisen (Leistungsbündel)</a:t>
          </a:r>
          <a:endParaRPr lang="de-DE" dirty="0"/>
        </a:p>
      </dgm:t>
    </dgm:pt>
    <dgm:pt modelId="{78855E7A-CF31-BB47-BB9C-6A5E98165966}" type="parTrans" cxnId="{E385EE38-B934-D743-8F84-235061CC80B7}">
      <dgm:prSet/>
      <dgm:spPr/>
      <dgm:t>
        <a:bodyPr/>
        <a:lstStyle/>
        <a:p>
          <a:endParaRPr lang="de-DE"/>
        </a:p>
      </dgm:t>
    </dgm:pt>
    <dgm:pt modelId="{B4F5E818-87E3-1B4A-A152-BAFF779A04B1}" type="sibTrans" cxnId="{E385EE38-B934-D743-8F84-235061CC80B7}">
      <dgm:prSet/>
      <dgm:spPr/>
      <dgm:t>
        <a:bodyPr/>
        <a:lstStyle/>
        <a:p>
          <a:endParaRPr lang="de-DE"/>
        </a:p>
      </dgm:t>
    </dgm:pt>
    <dgm:pt modelId="{83678744-1662-A54D-B065-9BEB38627764}">
      <dgm:prSet phldrT="[Text]"/>
      <dgm:spPr/>
      <dgm:t>
        <a:bodyPr/>
        <a:lstStyle/>
        <a:p>
          <a:r>
            <a:rPr lang="de-DE" dirty="0" smtClean="0"/>
            <a:t>"gewillkürte" Pauschalreisen (Einzelleistung, die vom Veranstalter Reiserecht unterworfen wird)</a:t>
          </a:r>
          <a:endParaRPr lang="de-DE" dirty="0"/>
        </a:p>
      </dgm:t>
    </dgm:pt>
    <dgm:pt modelId="{82066DBB-59BC-614E-AF1B-273B591FD0E8}" type="parTrans" cxnId="{290683B5-2E39-EA46-B1C0-4433008B8CD9}">
      <dgm:prSet/>
      <dgm:spPr/>
      <dgm:t>
        <a:bodyPr/>
        <a:lstStyle/>
        <a:p>
          <a:endParaRPr lang="de-DE"/>
        </a:p>
      </dgm:t>
    </dgm:pt>
    <dgm:pt modelId="{81842684-C22A-2845-85DD-2148B519EB2C}" type="sibTrans" cxnId="{290683B5-2E39-EA46-B1C0-4433008B8CD9}">
      <dgm:prSet/>
      <dgm:spPr/>
      <dgm:t>
        <a:bodyPr/>
        <a:lstStyle/>
        <a:p>
          <a:endParaRPr lang="de-DE"/>
        </a:p>
      </dgm:t>
    </dgm:pt>
    <dgm:pt modelId="{50765A52-6CCF-DC4A-B09F-EFDB384DBCE9}">
      <dgm:prSet phldrT="[Text]"/>
      <dgm:spPr/>
      <dgm:t>
        <a:bodyPr/>
        <a:lstStyle/>
        <a:p>
          <a:r>
            <a:rPr lang="de-DE" dirty="0" smtClean="0"/>
            <a:t>Veranstaltung</a:t>
          </a:r>
          <a:endParaRPr lang="de-DE" dirty="0"/>
        </a:p>
      </dgm:t>
    </dgm:pt>
    <dgm:pt modelId="{2C70580D-A94D-F747-9FB3-88D4159D3680}" type="parTrans" cxnId="{04531686-C3E6-3C46-8062-1F55A7F6E845}">
      <dgm:prSet/>
      <dgm:spPr/>
      <dgm:t>
        <a:bodyPr/>
        <a:lstStyle/>
        <a:p>
          <a:endParaRPr lang="de-DE"/>
        </a:p>
      </dgm:t>
    </dgm:pt>
    <dgm:pt modelId="{787328A4-1B2A-4C4D-BBA1-F51090E53AA1}" type="sibTrans" cxnId="{04531686-C3E6-3C46-8062-1F55A7F6E845}">
      <dgm:prSet/>
      <dgm:spPr/>
      <dgm:t>
        <a:bodyPr/>
        <a:lstStyle/>
        <a:p>
          <a:endParaRPr lang="de-DE"/>
        </a:p>
      </dgm:t>
    </dgm:pt>
    <dgm:pt modelId="{C6E8A851-F0CB-3A49-B46A-E924C8FD5C87}">
      <dgm:prSet phldrT="[Text]"/>
      <dgm:spPr/>
      <dgm:t>
        <a:bodyPr/>
        <a:lstStyle/>
        <a:p>
          <a:r>
            <a:rPr lang="de-DE" dirty="0" smtClean="0"/>
            <a:t>„</a:t>
          </a:r>
          <a:r>
            <a:rPr lang="de-DE" dirty="0" err="1" smtClean="0"/>
            <a:t>klassische“Eigenveranstaltung</a:t>
          </a:r>
          <a:r>
            <a:rPr lang="de-DE" dirty="0" smtClean="0"/>
            <a:t>, z.B. Gruppenreise</a:t>
          </a:r>
          <a:endParaRPr lang="de-DE" dirty="0"/>
        </a:p>
      </dgm:t>
    </dgm:pt>
    <dgm:pt modelId="{3076A0D2-DD7B-3447-93F5-F43638F69C8F}" type="parTrans" cxnId="{3898AE7B-1E47-0B4F-894A-4198AC14F0E5}">
      <dgm:prSet/>
      <dgm:spPr/>
      <dgm:t>
        <a:bodyPr/>
        <a:lstStyle/>
        <a:p>
          <a:endParaRPr lang="de-DE"/>
        </a:p>
      </dgm:t>
    </dgm:pt>
    <dgm:pt modelId="{92946DB2-1B92-CF4D-8A97-5A4E730AD90F}" type="sibTrans" cxnId="{3898AE7B-1E47-0B4F-894A-4198AC14F0E5}">
      <dgm:prSet/>
      <dgm:spPr/>
      <dgm:t>
        <a:bodyPr/>
        <a:lstStyle/>
        <a:p>
          <a:endParaRPr lang="de-DE"/>
        </a:p>
      </dgm:t>
    </dgm:pt>
    <dgm:pt modelId="{34BDBA05-66A2-714A-A9FB-DC155172C77C}">
      <dgm:prSet phldrT="[Text]"/>
      <dgm:spPr/>
      <dgm:t>
        <a:bodyPr/>
        <a:lstStyle/>
        <a:p>
          <a:r>
            <a:rPr lang="de-DE" dirty="0" smtClean="0"/>
            <a:t>verbundene Reiseleistungen</a:t>
          </a:r>
          <a:endParaRPr lang="de-DE" dirty="0"/>
        </a:p>
      </dgm:t>
    </dgm:pt>
    <dgm:pt modelId="{2BFE30C6-429C-0B45-824F-B04B96706291}" type="parTrans" cxnId="{F3785385-E261-904D-A120-461253D6ACDB}">
      <dgm:prSet/>
      <dgm:spPr/>
      <dgm:t>
        <a:bodyPr/>
        <a:lstStyle/>
        <a:p>
          <a:endParaRPr lang="de-DE"/>
        </a:p>
      </dgm:t>
    </dgm:pt>
    <dgm:pt modelId="{E16832F4-1F65-D54F-A4D6-5BF4A6932811}" type="sibTrans" cxnId="{F3785385-E261-904D-A120-461253D6ACDB}">
      <dgm:prSet/>
      <dgm:spPr/>
      <dgm:t>
        <a:bodyPr/>
        <a:lstStyle/>
        <a:p>
          <a:endParaRPr lang="de-DE"/>
        </a:p>
      </dgm:t>
    </dgm:pt>
    <dgm:pt modelId="{38F45649-DBC1-2843-BF4D-369FD4B304FF}">
      <dgm:prSet phldrT="[Text]"/>
      <dgm:spPr/>
      <dgm:t>
        <a:bodyPr/>
        <a:lstStyle/>
        <a:p>
          <a:r>
            <a:rPr lang="de-DE" dirty="0" smtClean="0"/>
            <a:t>Individual-Reise, die als Veranstaltung einzustufen ist</a:t>
          </a:r>
          <a:endParaRPr lang="de-DE" dirty="0"/>
        </a:p>
      </dgm:t>
    </dgm:pt>
    <dgm:pt modelId="{DFFC033C-19AA-5248-B45E-791A38938285}" type="parTrans" cxnId="{98484FD3-612C-834C-8FC4-3BA68A9854D2}">
      <dgm:prSet/>
      <dgm:spPr/>
      <dgm:t>
        <a:bodyPr/>
        <a:lstStyle/>
        <a:p>
          <a:endParaRPr lang="de-DE"/>
        </a:p>
      </dgm:t>
    </dgm:pt>
    <dgm:pt modelId="{7760F14C-2E83-3C47-B875-286C2AD11B9E}" type="sibTrans" cxnId="{98484FD3-612C-834C-8FC4-3BA68A9854D2}">
      <dgm:prSet/>
      <dgm:spPr/>
      <dgm:t>
        <a:bodyPr/>
        <a:lstStyle/>
        <a:p>
          <a:endParaRPr lang="de-DE"/>
        </a:p>
      </dgm:t>
    </dgm:pt>
    <dgm:pt modelId="{E9C23E94-7A49-7044-A1CA-50E3A8E04A72}">
      <dgm:prSet phldrT="[Text]"/>
      <dgm:spPr/>
      <dgm:t>
        <a:bodyPr/>
        <a:lstStyle/>
        <a:p>
          <a:r>
            <a:rPr lang="de-DE" dirty="0" smtClean="0"/>
            <a:t>qualifizierte click-through Buchung (online)</a:t>
          </a:r>
          <a:endParaRPr lang="de-DE" dirty="0"/>
        </a:p>
      </dgm:t>
    </dgm:pt>
    <dgm:pt modelId="{1CD90406-092B-AE4A-A0C8-E43D58CF8CC2}" type="parTrans" cxnId="{30061798-3C82-114F-8FC4-54D5E83BA3AE}">
      <dgm:prSet/>
      <dgm:spPr/>
      <dgm:t>
        <a:bodyPr/>
        <a:lstStyle/>
        <a:p>
          <a:endParaRPr lang="de-DE"/>
        </a:p>
      </dgm:t>
    </dgm:pt>
    <dgm:pt modelId="{484E1CD3-0F03-3F45-B4F9-7576B6CB1031}" type="sibTrans" cxnId="{30061798-3C82-114F-8FC4-54D5E83BA3AE}">
      <dgm:prSet/>
      <dgm:spPr/>
      <dgm:t>
        <a:bodyPr/>
        <a:lstStyle/>
        <a:p>
          <a:endParaRPr lang="de-DE"/>
        </a:p>
      </dgm:t>
    </dgm:pt>
    <dgm:pt modelId="{4CBC4EBB-0B5F-1B48-BAC1-D538B8F3CA54}" type="pres">
      <dgm:prSet presAssocID="{70BEBD40-2F5B-A24A-B89C-1E6B72E91A04}" presName="diagram" presStyleCnt="0">
        <dgm:presLayoutVars>
          <dgm:chPref val="1"/>
          <dgm:dir/>
          <dgm:animOne val="branch"/>
          <dgm:animLvl val="lvl"/>
          <dgm:resizeHandles val="exact"/>
        </dgm:presLayoutVars>
      </dgm:prSet>
      <dgm:spPr/>
      <dgm:t>
        <a:bodyPr/>
        <a:lstStyle/>
        <a:p>
          <a:endParaRPr lang="de-DE"/>
        </a:p>
      </dgm:t>
    </dgm:pt>
    <dgm:pt modelId="{134319A9-6063-E24D-8702-8C8117C44F51}" type="pres">
      <dgm:prSet presAssocID="{363C8973-E6A9-174B-B1CA-2E54BBDC7F07}" presName="root1" presStyleCnt="0"/>
      <dgm:spPr/>
    </dgm:pt>
    <dgm:pt modelId="{0BDB38EC-DEDB-634F-93AF-9343F95E05AA}" type="pres">
      <dgm:prSet presAssocID="{363C8973-E6A9-174B-B1CA-2E54BBDC7F07}" presName="LevelOneTextNode" presStyleLbl="node0" presStyleIdx="0" presStyleCnt="1">
        <dgm:presLayoutVars>
          <dgm:chPref val="3"/>
        </dgm:presLayoutVars>
      </dgm:prSet>
      <dgm:spPr/>
      <dgm:t>
        <a:bodyPr/>
        <a:lstStyle/>
        <a:p>
          <a:endParaRPr lang="de-DE"/>
        </a:p>
      </dgm:t>
    </dgm:pt>
    <dgm:pt modelId="{7817F929-901D-E144-B98E-56FA984ECE76}" type="pres">
      <dgm:prSet presAssocID="{363C8973-E6A9-174B-B1CA-2E54BBDC7F07}" presName="level2hierChild" presStyleCnt="0"/>
      <dgm:spPr/>
    </dgm:pt>
    <dgm:pt modelId="{96CEED35-5A04-EE4C-80F5-445FAD85A603}" type="pres">
      <dgm:prSet presAssocID="{61954D43-AEE6-2241-882B-29FE2E111289}" presName="conn2-1" presStyleLbl="parChTrans1D2" presStyleIdx="0" presStyleCnt="2"/>
      <dgm:spPr/>
      <dgm:t>
        <a:bodyPr/>
        <a:lstStyle/>
        <a:p>
          <a:endParaRPr lang="de-DE"/>
        </a:p>
      </dgm:t>
    </dgm:pt>
    <dgm:pt modelId="{7DE5FD25-B6B0-FE4B-829A-B1BE61681A54}" type="pres">
      <dgm:prSet presAssocID="{61954D43-AEE6-2241-882B-29FE2E111289}" presName="connTx" presStyleLbl="parChTrans1D2" presStyleIdx="0" presStyleCnt="2"/>
      <dgm:spPr/>
      <dgm:t>
        <a:bodyPr/>
        <a:lstStyle/>
        <a:p>
          <a:endParaRPr lang="de-DE"/>
        </a:p>
      </dgm:t>
    </dgm:pt>
    <dgm:pt modelId="{B2283A9C-A5AB-2F4C-B484-2619C843A6F8}" type="pres">
      <dgm:prSet presAssocID="{40EBCB4E-6694-FB4C-80C1-EBC9004A27F0}" presName="root2" presStyleCnt="0"/>
      <dgm:spPr/>
    </dgm:pt>
    <dgm:pt modelId="{8503C304-AC73-E14F-B683-647E5EDF55BA}" type="pres">
      <dgm:prSet presAssocID="{40EBCB4E-6694-FB4C-80C1-EBC9004A27F0}" presName="LevelTwoTextNode" presStyleLbl="node2" presStyleIdx="0" presStyleCnt="2" custLinFactNeighborX="3336" custLinFactNeighborY="-66022">
        <dgm:presLayoutVars>
          <dgm:chPref val="3"/>
        </dgm:presLayoutVars>
      </dgm:prSet>
      <dgm:spPr/>
      <dgm:t>
        <a:bodyPr/>
        <a:lstStyle/>
        <a:p>
          <a:endParaRPr lang="de-DE"/>
        </a:p>
      </dgm:t>
    </dgm:pt>
    <dgm:pt modelId="{5820CD40-FCAA-774A-A6B4-6899BC89075A}" type="pres">
      <dgm:prSet presAssocID="{40EBCB4E-6694-FB4C-80C1-EBC9004A27F0}" presName="level3hierChild" presStyleCnt="0"/>
      <dgm:spPr/>
    </dgm:pt>
    <dgm:pt modelId="{1B7BD15A-0492-2648-A290-82A352015513}" type="pres">
      <dgm:prSet presAssocID="{78855E7A-CF31-BB47-BB9C-6A5E98165966}" presName="conn2-1" presStyleLbl="parChTrans1D3" presStyleIdx="0" presStyleCnt="6"/>
      <dgm:spPr/>
      <dgm:t>
        <a:bodyPr/>
        <a:lstStyle/>
        <a:p>
          <a:endParaRPr lang="de-DE"/>
        </a:p>
      </dgm:t>
    </dgm:pt>
    <dgm:pt modelId="{F5BC517A-FCD1-6440-AD57-8465DF9ACC21}" type="pres">
      <dgm:prSet presAssocID="{78855E7A-CF31-BB47-BB9C-6A5E98165966}" presName="connTx" presStyleLbl="parChTrans1D3" presStyleIdx="0" presStyleCnt="6"/>
      <dgm:spPr/>
      <dgm:t>
        <a:bodyPr/>
        <a:lstStyle/>
        <a:p>
          <a:endParaRPr lang="de-DE"/>
        </a:p>
      </dgm:t>
    </dgm:pt>
    <dgm:pt modelId="{A533C0A2-5206-C94D-8981-4BECE6E874C1}" type="pres">
      <dgm:prSet presAssocID="{C5CCFFFB-2960-D24A-B415-1EBF331B7BA3}" presName="root2" presStyleCnt="0"/>
      <dgm:spPr/>
    </dgm:pt>
    <dgm:pt modelId="{1E7498EE-A2D5-8346-9731-1A52857B4F98}" type="pres">
      <dgm:prSet presAssocID="{C5CCFFFB-2960-D24A-B415-1EBF331B7BA3}" presName="LevelTwoTextNode" presStyleLbl="node3" presStyleIdx="0" presStyleCnt="6" custScaleY="46692" custLinFactNeighborX="78" custLinFactNeighborY="-61901">
        <dgm:presLayoutVars>
          <dgm:chPref val="3"/>
        </dgm:presLayoutVars>
      </dgm:prSet>
      <dgm:spPr/>
      <dgm:t>
        <a:bodyPr/>
        <a:lstStyle/>
        <a:p>
          <a:endParaRPr lang="de-DE"/>
        </a:p>
      </dgm:t>
    </dgm:pt>
    <dgm:pt modelId="{0C3AF108-E8B7-3B46-BA3F-BB83DA737BFC}" type="pres">
      <dgm:prSet presAssocID="{C5CCFFFB-2960-D24A-B415-1EBF331B7BA3}" presName="level3hierChild" presStyleCnt="0"/>
      <dgm:spPr/>
    </dgm:pt>
    <dgm:pt modelId="{6AB76B6B-C628-FB45-A0A1-FC35180578EF}" type="pres">
      <dgm:prSet presAssocID="{82066DBB-59BC-614E-AF1B-273B591FD0E8}" presName="conn2-1" presStyleLbl="parChTrans1D3" presStyleIdx="1" presStyleCnt="6"/>
      <dgm:spPr/>
      <dgm:t>
        <a:bodyPr/>
        <a:lstStyle/>
        <a:p>
          <a:endParaRPr lang="de-DE"/>
        </a:p>
      </dgm:t>
    </dgm:pt>
    <dgm:pt modelId="{83144AA6-350F-0040-8FDB-81FA6D6D685B}" type="pres">
      <dgm:prSet presAssocID="{82066DBB-59BC-614E-AF1B-273B591FD0E8}" presName="connTx" presStyleLbl="parChTrans1D3" presStyleIdx="1" presStyleCnt="6"/>
      <dgm:spPr/>
      <dgm:t>
        <a:bodyPr/>
        <a:lstStyle/>
        <a:p>
          <a:endParaRPr lang="de-DE"/>
        </a:p>
      </dgm:t>
    </dgm:pt>
    <dgm:pt modelId="{513BC5DC-77BB-334E-90FB-DA4F24644320}" type="pres">
      <dgm:prSet presAssocID="{83678744-1662-A54D-B065-9BEB38627764}" presName="root2" presStyleCnt="0"/>
      <dgm:spPr/>
    </dgm:pt>
    <dgm:pt modelId="{24B554BA-00C9-9440-8400-00D6E49FF12E}" type="pres">
      <dgm:prSet presAssocID="{83678744-1662-A54D-B065-9BEB38627764}" presName="LevelTwoTextNode" presStyleLbl="node3" presStyleIdx="1" presStyleCnt="6" custScaleY="86727" custLinFactNeighborX="-547" custLinFactNeighborY="-16816">
        <dgm:presLayoutVars>
          <dgm:chPref val="3"/>
        </dgm:presLayoutVars>
      </dgm:prSet>
      <dgm:spPr/>
      <dgm:t>
        <a:bodyPr/>
        <a:lstStyle/>
        <a:p>
          <a:endParaRPr lang="de-DE"/>
        </a:p>
      </dgm:t>
    </dgm:pt>
    <dgm:pt modelId="{2ED12A23-8A23-474C-9BF7-F0775C773A63}" type="pres">
      <dgm:prSet presAssocID="{83678744-1662-A54D-B065-9BEB38627764}" presName="level3hierChild" presStyleCnt="0"/>
      <dgm:spPr/>
    </dgm:pt>
    <dgm:pt modelId="{2948868A-18C2-3C46-A350-33CE2FC54B8C}" type="pres">
      <dgm:prSet presAssocID="{2BFE30C6-429C-0B45-824F-B04B96706291}" presName="conn2-1" presStyleLbl="parChTrans1D3" presStyleIdx="2" presStyleCnt="6"/>
      <dgm:spPr/>
      <dgm:t>
        <a:bodyPr/>
        <a:lstStyle/>
        <a:p>
          <a:endParaRPr lang="de-DE"/>
        </a:p>
      </dgm:t>
    </dgm:pt>
    <dgm:pt modelId="{0476A392-067E-124B-B8C6-DC480757F3CD}" type="pres">
      <dgm:prSet presAssocID="{2BFE30C6-429C-0B45-824F-B04B96706291}" presName="connTx" presStyleLbl="parChTrans1D3" presStyleIdx="2" presStyleCnt="6"/>
      <dgm:spPr/>
      <dgm:t>
        <a:bodyPr/>
        <a:lstStyle/>
        <a:p>
          <a:endParaRPr lang="de-DE"/>
        </a:p>
      </dgm:t>
    </dgm:pt>
    <dgm:pt modelId="{4B4454F1-7E83-3742-A037-4ACB693F395F}" type="pres">
      <dgm:prSet presAssocID="{34BDBA05-66A2-714A-A9FB-DC155172C77C}" presName="root2" presStyleCnt="0"/>
      <dgm:spPr/>
    </dgm:pt>
    <dgm:pt modelId="{A7B2F7D2-2558-8F41-B695-C5D92FE801B5}" type="pres">
      <dgm:prSet presAssocID="{34BDBA05-66A2-714A-A9FB-DC155172C77C}" presName="LevelTwoTextNode" presStyleLbl="node3" presStyleIdx="2" presStyleCnt="6" custScaleY="33305" custLinFactNeighborY="-20941">
        <dgm:presLayoutVars>
          <dgm:chPref val="3"/>
        </dgm:presLayoutVars>
      </dgm:prSet>
      <dgm:spPr/>
      <dgm:t>
        <a:bodyPr/>
        <a:lstStyle/>
        <a:p>
          <a:endParaRPr lang="de-DE"/>
        </a:p>
      </dgm:t>
    </dgm:pt>
    <dgm:pt modelId="{ABA44CB5-2A45-8E49-AA80-391BB5047945}" type="pres">
      <dgm:prSet presAssocID="{34BDBA05-66A2-714A-A9FB-DC155172C77C}" presName="level3hierChild" presStyleCnt="0"/>
      <dgm:spPr/>
    </dgm:pt>
    <dgm:pt modelId="{F1ABF60C-CE4A-0647-B7E6-B9B73D9BD637}" type="pres">
      <dgm:prSet presAssocID="{2C70580D-A94D-F747-9FB3-88D4159D3680}" presName="conn2-1" presStyleLbl="parChTrans1D2" presStyleIdx="1" presStyleCnt="2"/>
      <dgm:spPr/>
      <dgm:t>
        <a:bodyPr/>
        <a:lstStyle/>
        <a:p>
          <a:endParaRPr lang="de-DE"/>
        </a:p>
      </dgm:t>
    </dgm:pt>
    <dgm:pt modelId="{181E116B-21EE-5D45-8511-F431D42D99CD}" type="pres">
      <dgm:prSet presAssocID="{2C70580D-A94D-F747-9FB3-88D4159D3680}" presName="connTx" presStyleLbl="parChTrans1D2" presStyleIdx="1" presStyleCnt="2"/>
      <dgm:spPr/>
      <dgm:t>
        <a:bodyPr/>
        <a:lstStyle/>
        <a:p>
          <a:endParaRPr lang="de-DE"/>
        </a:p>
      </dgm:t>
    </dgm:pt>
    <dgm:pt modelId="{A96CAA93-8388-A945-8C0F-1F483D7CCD47}" type="pres">
      <dgm:prSet presAssocID="{50765A52-6CCF-DC4A-B09F-EFDB384DBCE9}" presName="root2" presStyleCnt="0"/>
      <dgm:spPr/>
    </dgm:pt>
    <dgm:pt modelId="{F9A33303-487D-C545-BAED-60C0538BEBD8}" type="pres">
      <dgm:prSet presAssocID="{50765A52-6CCF-DC4A-B09F-EFDB384DBCE9}" presName="LevelTwoTextNode" presStyleLbl="node2" presStyleIdx="1" presStyleCnt="2" custLinFactNeighborX="-43" custLinFactNeighborY="37513">
        <dgm:presLayoutVars>
          <dgm:chPref val="3"/>
        </dgm:presLayoutVars>
      </dgm:prSet>
      <dgm:spPr/>
      <dgm:t>
        <a:bodyPr/>
        <a:lstStyle/>
        <a:p>
          <a:endParaRPr lang="de-DE"/>
        </a:p>
      </dgm:t>
    </dgm:pt>
    <dgm:pt modelId="{E6C13C24-1A33-D040-B91E-B4DE9243DDA5}" type="pres">
      <dgm:prSet presAssocID="{50765A52-6CCF-DC4A-B09F-EFDB384DBCE9}" presName="level3hierChild" presStyleCnt="0"/>
      <dgm:spPr/>
    </dgm:pt>
    <dgm:pt modelId="{C94FDCBB-C845-0940-B15E-143E7F159A94}" type="pres">
      <dgm:prSet presAssocID="{3076A0D2-DD7B-3447-93F5-F43638F69C8F}" presName="conn2-1" presStyleLbl="parChTrans1D3" presStyleIdx="3" presStyleCnt="6"/>
      <dgm:spPr/>
      <dgm:t>
        <a:bodyPr/>
        <a:lstStyle/>
        <a:p>
          <a:endParaRPr lang="de-DE"/>
        </a:p>
      </dgm:t>
    </dgm:pt>
    <dgm:pt modelId="{426FD893-E9F5-1B43-BC0C-25600EDA5A4C}" type="pres">
      <dgm:prSet presAssocID="{3076A0D2-DD7B-3447-93F5-F43638F69C8F}" presName="connTx" presStyleLbl="parChTrans1D3" presStyleIdx="3" presStyleCnt="6"/>
      <dgm:spPr/>
      <dgm:t>
        <a:bodyPr/>
        <a:lstStyle/>
        <a:p>
          <a:endParaRPr lang="de-DE"/>
        </a:p>
      </dgm:t>
    </dgm:pt>
    <dgm:pt modelId="{63C83F9E-B54C-5540-B786-54827A5C9E97}" type="pres">
      <dgm:prSet presAssocID="{C6E8A851-F0CB-3A49-B46A-E924C8FD5C87}" presName="root2" presStyleCnt="0"/>
      <dgm:spPr/>
    </dgm:pt>
    <dgm:pt modelId="{9C6C52DA-E383-0145-856D-1311912E4A2D}" type="pres">
      <dgm:prSet presAssocID="{C6E8A851-F0CB-3A49-B46A-E924C8FD5C87}" presName="LevelTwoTextNode" presStyleLbl="node3" presStyleIdx="3" presStyleCnt="6" custScaleY="65069" custLinFactNeighborX="78" custLinFactNeighborY="-9194">
        <dgm:presLayoutVars>
          <dgm:chPref val="3"/>
        </dgm:presLayoutVars>
      </dgm:prSet>
      <dgm:spPr/>
      <dgm:t>
        <a:bodyPr/>
        <a:lstStyle/>
        <a:p>
          <a:endParaRPr lang="de-DE"/>
        </a:p>
      </dgm:t>
    </dgm:pt>
    <dgm:pt modelId="{5A066C03-8B02-E345-A1F7-5AFBCC231CE3}" type="pres">
      <dgm:prSet presAssocID="{C6E8A851-F0CB-3A49-B46A-E924C8FD5C87}" presName="level3hierChild" presStyleCnt="0"/>
      <dgm:spPr/>
    </dgm:pt>
    <dgm:pt modelId="{4202E7AC-355F-704F-9590-7C3B3AAE2300}" type="pres">
      <dgm:prSet presAssocID="{DFFC033C-19AA-5248-B45E-791A38938285}" presName="conn2-1" presStyleLbl="parChTrans1D3" presStyleIdx="4" presStyleCnt="6"/>
      <dgm:spPr/>
      <dgm:t>
        <a:bodyPr/>
        <a:lstStyle/>
        <a:p>
          <a:endParaRPr lang="de-DE"/>
        </a:p>
      </dgm:t>
    </dgm:pt>
    <dgm:pt modelId="{35C4A66D-F674-914C-B085-ACFA46D4EC4B}" type="pres">
      <dgm:prSet presAssocID="{DFFC033C-19AA-5248-B45E-791A38938285}" presName="connTx" presStyleLbl="parChTrans1D3" presStyleIdx="4" presStyleCnt="6"/>
      <dgm:spPr/>
      <dgm:t>
        <a:bodyPr/>
        <a:lstStyle/>
        <a:p>
          <a:endParaRPr lang="de-DE"/>
        </a:p>
      </dgm:t>
    </dgm:pt>
    <dgm:pt modelId="{F2BE817E-667A-C347-8942-1420D78A8A34}" type="pres">
      <dgm:prSet presAssocID="{38F45649-DBC1-2843-BF4D-369FD4B304FF}" presName="root2" presStyleCnt="0"/>
      <dgm:spPr/>
    </dgm:pt>
    <dgm:pt modelId="{CEDF6EC2-ED21-AC4D-B004-C274FDE05C70}" type="pres">
      <dgm:prSet presAssocID="{38F45649-DBC1-2843-BF4D-369FD4B304FF}" presName="LevelTwoTextNode" presStyleLbl="node3" presStyleIdx="4" presStyleCnt="6" custScaleY="68440">
        <dgm:presLayoutVars>
          <dgm:chPref val="3"/>
        </dgm:presLayoutVars>
      </dgm:prSet>
      <dgm:spPr/>
      <dgm:t>
        <a:bodyPr/>
        <a:lstStyle/>
        <a:p>
          <a:endParaRPr lang="de-DE"/>
        </a:p>
      </dgm:t>
    </dgm:pt>
    <dgm:pt modelId="{221A947B-082E-EC48-AF9F-6789C736BD66}" type="pres">
      <dgm:prSet presAssocID="{38F45649-DBC1-2843-BF4D-369FD4B304FF}" presName="level3hierChild" presStyleCnt="0"/>
      <dgm:spPr/>
    </dgm:pt>
    <dgm:pt modelId="{B1C8E098-ED5B-124B-A309-9AFB4258E404}" type="pres">
      <dgm:prSet presAssocID="{1CD90406-092B-AE4A-A0C8-E43D58CF8CC2}" presName="conn2-1" presStyleLbl="parChTrans1D3" presStyleIdx="5" presStyleCnt="6"/>
      <dgm:spPr/>
      <dgm:t>
        <a:bodyPr/>
        <a:lstStyle/>
        <a:p>
          <a:endParaRPr lang="de-DE"/>
        </a:p>
      </dgm:t>
    </dgm:pt>
    <dgm:pt modelId="{ABE80ED8-838C-B24E-83E2-883D981B9F26}" type="pres">
      <dgm:prSet presAssocID="{1CD90406-092B-AE4A-A0C8-E43D58CF8CC2}" presName="connTx" presStyleLbl="parChTrans1D3" presStyleIdx="5" presStyleCnt="6"/>
      <dgm:spPr/>
      <dgm:t>
        <a:bodyPr/>
        <a:lstStyle/>
        <a:p>
          <a:endParaRPr lang="de-DE"/>
        </a:p>
      </dgm:t>
    </dgm:pt>
    <dgm:pt modelId="{3B1DA7F6-C9F0-4E43-88C6-DD5012593332}" type="pres">
      <dgm:prSet presAssocID="{E9C23E94-7A49-7044-A1CA-50E3A8E04A72}" presName="root2" presStyleCnt="0"/>
      <dgm:spPr/>
    </dgm:pt>
    <dgm:pt modelId="{DC94D8ED-0BDB-DF4A-A9A1-31EEFF800F53}" type="pres">
      <dgm:prSet presAssocID="{E9C23E94-7A49-7044-A1CA-50E3A8E04A72}" presName="LevelTwoTextNode" presStyleLbl="node3" presStyleIdx="5" presStyleCnt="6" custScaleY="61534">
        <dgm:presLayoutVars>
          <dgm:chPref val="3"/>
        </dgm:presLayoutVars>
      </dgm:prSet>
      <dgm:spPr/>
      <dgm:t>
        <a:bodyPr/>
        <a:lstStyle/>
        <a:p>
          <a:endParaRPr lang="de-DE"/>
        </a:p>
      </dgm:t>
    </dgm:pt>
    <dgm:pt modelId="{27817CB4-FA22-2041-AC3D-9D98F4398443}" type="pres">
      <dgm:prSet presAssocID="{E9C23E94-7A49-7044-A1CA-50E3A8E04A72}" presName="level3hierChild" presStyleCnt="0"/>
      <dgm:spPr/>
    </dgm:pt>
  </dgm:ptLst>
  <dgm:cxnLst>
    <dgm:cxn modelId="{59CC23A6-AF1A-6B47-B978-5C907303949F}" type="presOf" srcId="{70BEBD40-2F5B-A24A-B89C-1E6B72E91A04}" destId="{4CBC4EBB-0B5F-1B48-BAC1-D538B8F3CA54}" srcOrd="0" destOrd="0" presId="urn:microsoft.com/office/officeart/2005/8/layout/hierarchy2"/>
    <dgm:cxn modelId="{2DBC2152-854C-3148-A125-E079F6F671EB}" type="presOf" srcId="{E9C23E94-7A49-7044-A1CA-50E3A8E04A72}" destId="{DC94D8ED-0BDB-DF4A-A9A1-31EEFF800F53}" srcOrd="0" destOrd="0" presId="urn:microsoft.com/office/officeart/2005/8/layout/hierarchy2"/>
    <dgm:cxn modelId="{2DED2288-001F-8E45-88AF-057C803E1B62}" type="presOf" srcId="{1CD90406-092B-AE4A-A0C8-E43D58CF8CC2}" destId="{B1C8E098-ED5B-124B-A309-9AFB4258E404}" srcOrd="0" destOrd="0" presId="urn:microsoft.com/office/officeart/2005/8/layout/hierarchy2"/>
    <dgm:cxn modelId="{36A2C8E9-30AA-9649-AF8D-0E3CF91BB7F4}" type="presOf" srcId="{363C8973-E6A9-174B-B1CA-2E54BBDC7F07}" destId="{0BDB38EC-DEDB-634F-93AF-9343F95E05AA}" srcOrd="0" destOrd="0" presId="urn:microsoft.com/office/officeart/2005/8/layout/hierarchy2"/>
    <dgm:cxn modelId="{097CDE7D-3AB6-9047-A8E8-823CDA24B60B}" type="presOf" srcId="{83678744-1662-A54D-B065-9BEB38627764}" destId="{24B554BA-00C9-9440-8400-00D6E49FF12E}" srcOrd="0" destOrd="0" presId="urn:microsoft.com/office/officeart/2005/8/layout/hierarchy2"/>
    <dgm:cxn modelId="{C51CC507-C998-A040-8999-7DDB68B42024}" type="presOf" srcId="{78855E7A-CF31-BB47-BB9C-6A5E98165966}" destId="{1B7BD15A-0492-2648-A290-82A352015513}" srcOrd="0" destOrd="0" presId="urn:microsoft.com/office/officeart/2005/8/layout/hierarchy2"/>
    <dgm:cxn modelId="{96962021-E4D3-CF4D-9613-19B7DD9B7610}" type="presOf" srcId="{2C70580D-A94D-F747-9FB3-88D4159D3680}" destId="{181E116B-21EE-5D45-8511-F431D42D99CD}" srcOrd="1" destOrd="0" presId="urn:microsoft.com/office/officeart/2005/8/layout/hierarchy2"/>
    <dgm:cxn modelId="{21907ED7-37B0-E643-991E-D85AC932E324}" type="presOf" srcId="{82066DBB-59BC-614E-AF1B-273B591FD0E8}" destId="{83144AA6-350F-0040-8FDB-81FA6D6D685B}" srcOrd="1" destOrd="0" presId="urn:microsoft.com/office/officeart/2005/8/layout/hierarchy2"/>
    <dgm:cxn modelId="{7C2A1CDD-3063-944B-A980-7656BC48DBF4}" type="presOf" srcId="{38F45649-DBC1-2843-BF4D-369FD4B304FF}" destId="{CEDF6EC2-ED21-AC4D-B004-C274FDE05C70}" srcOrd="0" destOrd="0" presId="urn:microsoft.com/office/officeart/2005/8/layout/hierarchy2"/>
    <dgm:cxn modelId="{C84B6302-33B3-1B4F-8469-11CA5201C60D}" type="presOf" srcId="{78855E7A-CF31-BB47-BB9C-6A5E98165966}" destId="{F5BC517A-FCD1-6440-AD57-8465DF9ACC21}" srcOrd="1" destOrd="0" presId="urn:microsoft.com/office/officeart/2005/8/layout/hierarchy2"/>
    <dgm:cxn modelId="{0F4D519F-CE36-6042-A6A2-5BE719873B99}" type="presOf" srcId="{C5CCFFFB-2960-D24A-B415-1EBF331B7BA3}" destId="{1E7498EE-A2D5-8346-9731-1A52857B4F98}" srcOrd="0" destOrd="0" presId="urn:microsoft.com/office/officeart/2005/8/layout/hierarchy2"/>
    <dgm:cxn modelId="{30061798-3C82-114F-8FC4-54D5E83BA3AE}" srcId="{50765A52-6CCF-DC4A-B09F-EFDB384DBCE9}" destId="{E9C23E94-7A49-7044-A1CA-50E3A8E04A72}" srcOrd="2" destOrd="0" parTransId="{1CD90406-092B-AE4A-A0C8-E43D58CF8CC2}" sibTransId="{484E1CD3-0F03-3F45-B4F9-7576B6CB1031}"/>
    <dgm:cxn modelId="{9A8B5B49-13BF-2E49-9B12-D8AFBC53CAE9}" srcId="{363C8973-E6A9-174B-B1CA-2E54BBDC7F07}" destId="{40EBCB4E-6694-FB4C-80C1-EBC9004A27F0}" srcOrd="0" destOrd="0" parTransId="{61954D43-AEE6-2241-882B-29FE2E111289}" sibTransId="{ED827F27-5D4C-EE47-83B4-56CDB3676491}"/>
    <dgm:cxn modelId="{C73CABA0-F645-FD4A-999F-F3063821909F}" type="presOf" srcId="{40EBCB4E-6694-FB4C-80C1-EBC9004A27F0}" destId="{8503C304-AC73-E14F-B683-647E5EDF55BA}" srcOrd="0" destOrd="0" presId="urn:microsoft.com/office/officeart/2005/8/layout/hierarchy2"/>
    <dgm:cxn modelId="{2183748D-1133-F149-998E-316D62DEE263}" type="presOf" srcId="{2BFE30C6-429C-0B45-824F-B04B96706291}" destId="{2948868A-18C2-3C46-A350-33CE2FC54B8C}" srcOrd="0" destOrd="0" presId="urn:microsoft.com/office/officeart/2005/8/layout/hierarchy2"/>
    <dgm:cxn modelId="{D720210C-8CA2-1F47-8E07-E6719B48AD96}" type="presOf" srcId="{3076A0D2-DD7B-3447-93F5-F43638F69C8F}" destId="{426FD893-E9F5-1B43-BC0C-25600EDA5A4C}" srcOrd="1" destOrd="0" presId="urn:microsoft.com/office/officeart/2005/8/layout/hierarchy2"/>
    <dgm:cxn modelId="{3898AE7B-1E47-0B4F-894A-4198AC14F0E5}" srcId="{50765A52-6CCF-DC4A-B09F-EFDB384DBCE9}" destId="{C6E8A851-F0CB-3A49-B46A-E924C8FD5C87}" srcOrd="0" destOrd="0" parTransId="{3076A0D2-DD7B-3447-93F5-F43638F69C8F}" sibTransId="{92946DB2-1B92-CF4D-8A97-5A4E730AD90F}"/>
    <dgm:cxn modelId="{98BFF627-A421-EF4C-93D5-4B682C5D40CD}" type="presOf" srcId="{3076A0D2-DD7B-3447-93F5-F43638F69C8F}" destId="{C94FDCBB-C845-0940-B15E-143E7F159A94}" srcOrd="0" destOrd="0" presId="urn:microsoft.com/office/officeart/2005/8/layout/hierarchy2"/>
    <dgm:cxn modelId="{35ECCFFC-CD7C-124F-953E-20CB7E0FD8E6}" type="presOf" srcId="{DFFC033C-19AA-5248-B45E-791A38938285}" destId="{35C4A66D-F674-914C-B085-ACFA46D4EC4B}" srcOrd="1" destOrd="0" presId="urn:microsoft.com/office/officeart/2005/8/layout/hierarchy2"/>
    <dgm:cxn modelId="{54CE0C62-3CF1-994B-8CDA-211F0A4BEB8D}" type="presOf" srcId="{C6E8A851-F0CB-3A49-B46A-E924C8FD5C87}" destId="{9C6C52DA-E383-0145-856D-1311912E4A2D}" srcOrd="0" destOrd="0" presId="urn:microsoft.com/office/officeart/2005/8/layout/hierarchy2"/>
    <dgm:cxn modelId="{397C6FE6-3492-224B-A229-13380BAE2FAB}" type="presOf" srcId="{1CD90406-092B-AE4A-A0C8-E43D58CF8CC2}" destId="{ABE80ED8-838C-B24E-83E2-883D981B9F26}" srcOrd="1" destOrd="0" presId="urn:microsoft.com/office/officeart/2005/8/layout/hierarchy2"/>
    <dgm:cxn modelId="{4B372840-4B31-7241-AD1C-E8D29A03B36E}" type="presOf" srcId="{61954D43-AEE6-2241-882B-29FE2E111289}" destId="{7DE5FD25-B6B0-FE4B-829A-B1BE61681A54}" srcOrd="1" destOrd="0" presId="urn:microsoft.com/office/officeart/2005/8/layout/hierarchy2"/>
    <dgm:cxn modelId="{FD7FFDB4-6571-7A4C-9B47-158A9142F015}" type="presOf" srcId="{61954D43-AEE6-2241-882B-29FE2E111289}" destId="{96CEED35-5A04-EE4C-80F5-445FAD85A603}" srcOrd="0" destOrd="0" presId="urn:microsoft.com/office/officeart/2005/8/layout/hierarchy2"/>
    <dgm:cxn modelId="{290683B5-2E39-EA46-B1C0-4433008B8CD9}" srcId="{40EBCB4E-6694-FB4C-80C1-EBC9004A27F0}" destId="{83678744-1662-A54D-B065-9BEB38627764}" srcOrd="1" destOrd="0" parTransId="{82066DBB-59BC-614E-AF1B-273B591FD0E8}" sibTransId="{81842684-C22A-2845-85DD-2148B519EB2C}"/>
    <dgm:cxn modelId="{E5198530-FF5D-F844-8E9D-76BBC2C4B9DD}" type="presOf" srcId="{82066DBB-59BC-614E-AF1B-273B591FD0E8}" destId="{6AB76B6B-C628-FB45-A0A1-FC35180578EF}" srcOrd="0" destOrd="0" presId="urn:microsoft.com/office/officeart/2005/8/layout/hierarchy2"/>
    <dgm:cxn modelId="{1C49B6BC-403A-094D-842A-F98865C06417}" type="presOf" srcId="{34BDBA05-66A2-714A-A9FB-DC155172C77C}" destId="{A7B2F7D2-2558-8F41-B695-C5D92FE801B5}" srcOrd="0" destOrd="0" presId="urn:microsoft.com/office/officeart/2005/8/layout/hierarchy2"/>
    <dgm:cxn modelId="{3A61279D-3C35-114E-8FD7-E8BBEC539A57}" type="presOf" srcId="{DFFC033C-19AA-5248-B45E-791A38938285}" destId="{4202E7AC-355F-704F-9590-7C3B3AAE2300}" srcOrd="0" destOrd="0" presId="urn:microsoft.com/office/officeart/2005/8/layout/hierarchy2"/>
    <dgm:cxn modelId="{419D19BD-AE2B-E14E-9A06-C0E91A3700DF}" type="presOf" srcId="{50765A52-6CCF-DC4A-B09F-EFDB384DBCE9}" destId="{F9A33303-487D-C545-BAED-60C0538BEBD8}" srcOrd="0" destOrd="0" presId="urn:microsoft.com/office/officeart/2005/8/layout/hierarchy2"/>
    <dgm:cxn modelId="{E1A15011-D187-744A-A43A-E3F838E49052}" type="presOf" srcId="{2C70580D-A94D-F747-9FB3-88D4159D3680}" destId="{F1ABF60C-CE4A-0647-B7E6-B9B73D9BD637}" srcOrd="0" destOrd="0" presId="urn:microsoft.com/office/officeart/2005/8/layout/hierarchy2"/>
    <dgm:cxn modelId="{04531686-C3E6-3C46-8062-1F55A7F6E845}" srcId="{363C8973-E6A9-174B-B1CA-2E54BBDC7F07}" destId="{50765A52-6CCF-DC4A-B09F-EFDB384DBCE9}" srcOrd="1" destOrd="0" parTransId="{2C70580D-A94D-F747-9FB3-88D4159D3680}" sibTransId="{787328A4-1B2A-4C4D-BBA1-F51090E53AA1}"/>
    <dgm:cxn modelId="{5FA2FA7F-C4C7-EA4D-BE89-C555E8FFC646}" srcId="{70BEBD40-2F5B-A24A-B89C-1E6B72E91A04}" destId="{363C8973-E6A9-174B-B1CA-2E54BBDC7F07}" srcOrd="0" destOrd="0" parTransId="{0C649730-BAFF-A045-B426-61A6EE4DC8A1}" sibTransId="{99F4F480-022A-9D4A-9A21-D8789F2358C8}"/>
    <dgm:cxn modelId="{98484FD3-612C-834C-8FC4-3BA68A9854D2}" srcId="{50765A52-6CCF-DC4A-B09F-EFDB384DBCE9}" destId="{38F45649-DBC1-2843-BF4D-369FD4B304FF}" srcOrd="1" destOrd="0" parTransId="{DFFC033C-19AA-5248-B45E-791A38938285}" sibTransId="{7760F14C-2E83-3C47-B875-286C2AD11B9E}"/>
    <dgm:cxn modelId="{E385EE38-B934-D743-8F84-235061CC80B7}" srcId="{40EBCB4E-6694-FB4C-80C1-EBC9004A27F0}" destId="{C5CCFFFB-2960-D24A-B415-1EBF331B7BA3}" srcOrd="0" destOrd="0" parTransId="{78855E7A-CF31-BB47-BB9C-6A5E98165966}" sibTransId="{B4F5E818-87E3-1B4A-A152-BAFF779A04B1}"/>
    <dgm:cxn modelId="{F3785385-E261-904D-A120-461253D6ACDB}" srcId="{40EBCB4E-6694-FB4C-80C1-EBC9004A27F0}" destId="{34BDBA05-66A2-714A-A9FB-DC155172C77C}" srcOrd="2" destOrd="0" parTransId="{2BFE30C6-429C-0B45-824F-B04B96706291}" sibTransId="{E16832F4-1F65-D54F-A4D6-5BF4A6932811}"/>
    <dgm:cxn modelId="{1839B21A-C3FF-6848-9C51-F90FA1856354}" type="presOf" srcId="{2BFE30C6-429C-0B45-824F-B04B96706291}" destId="{0476A392-067E-124B-B8C6-DC480757F3CD}" srcOrd="1" destOrd="0" presId="urn:microsoft.com/office/officeart/2005/8/layout/hierarchy2"/>
    <dgm:cxn modelId="{75E62B18-1632-9045-A780-F3C08A0E0669}" type="presParOf" srcId="{4CBC4EBB-0B5F-1B48-BAC1-D538B8F3CA54}" destId="{134319A9-6063-E24D-8702-8C8117C44F51}" srcOrd="0" destOrd="0" presId="urn:microsoft.com/office/officeart/2005/8/layout/hierarchy2"/>
    <dgm:cxn modelId="{B86AFBE5-8DEF-B844-8EE6-8B19B03419D6}" type="presParOf" srcId="{134319A9-6063-E24D-8702-8C8117C44F51}" destId="{0BDB38EC-DEDB-634F-93AF-9343F95E05AA}" srcOrd="0" destOrd="0" presId="urn:microsoft.com/office/officeart/2005/8/layout/hierarchy2"/>
    <dgm:cxn modelId="{09CA234E-471D-DA49-8738-2898748292E3}" type="presParOf" srcId="{134319A9-6063-E24D-8702-8C8117C44F51}" destId="{7817F929-901D-E144-B98E-56FA984ECE76}" srcOrd="1" destOrd="0" presId="urn:microsoft.com/office/officeart/2005/8/layout/hierarchy2"/>
    <dgm:cxn modelId="{37F2BF70-9F3B-F14C-B2CF-B591AE7A073E}" type="presParOf" srcId="{7817F929-901D-E144-B98E-56FA984ECE76}" destId="{96CEED35-5A04-EE4C-80F5-445FAD85A603}" srcOrd="0" destOrd="0" presId="urn:microsoft.com/office/officeart/2005/8/layout/hierarchy2"/>
    <dgm:cxn modelId="{75B57EC7-5C6B-0141-8FF5-36355AADBC4F}" type="presParOf" srcId="{96CEED35-5A04-EE4C-80F5-445FAD85A603}" destId="{7DE5FD25-B6B0-FE4B-829A-B1BE61681A54}" srcOrd="0" destOrd="0" presId="urn:microsoft.com/office/officeart/2005/8/layout/hierarchy2"/>
    <dgm:cxn modelId="{495F3451-2446-FB4F-A7BB-560A847D590E}" type="presParOf" srcId="{7817F929-901D-E144-B98E-56FA984ECE76}" destId="{B2283A9C-A5AB-2F4C-B484-2619C843A6F8}" srcOrd="1" destOrd="0" presId="urn:microsoft.com/office/officeart/2005/8/layout/hierarchy2"/>
    <dgm:cxn modelId="{CB8C0467-D17F-ED4F-9F25-051D09047F1E}" type="presParOf" srcId="{B2283A9C-A5AB-2F4C-B484-2619C843A6F8}" destId="{8503C304-AC73-E14F-B683-647E5EDF55BA}" srcOrd="0" destOrd="0" presId="urn:microsoft.com/office/officeart/2005/8/layout/hierarchy2"/>
    <dgm:cxn modelId="{471D0D4E-7C6F-084C-9118-F910EBC2EA48}" type="presParOf" srcId="{B2283A9C-A5AB-2F4C-B484-2619C843A6F8}" destId="{5820CD40-FCAA-774A-A6B4-6899BC89075A}" srcOrd="1" destOrd="0" presId="urn:microsoft.com/office/officeart/2005/8/layout/hierarchy2"/>
    <dgm:cxn modelId="{9D75DA53-E448-4749-B58A-BA5FFA269EC3}" type="presParOf" srcId="{5820CD40-FCAA-774A-A6B4-6899BC89075A}" destId="{1B7BD15A-0492-2648-A290-82A352015513}" srcOrd="0" destOrd="0" presId="urn:microsoft.com/office/officeart/2005/8/layout/hierarchy2"/>
    <dgm:cxn modelId="{7CBB48E4-EF72-C94C-BC5B-31F9E5E97941}" type="presParOf" srcId="{1B7BD15A-0492-2648-A290-82A352015513}" destId="{F5BC517A-FCD1-6440-AD57-8465DF9ACC21}" srcOrd="0" destOrd="0" presId="urn:microsoft.com/office/officeart/2005/8/layout/hierarchy2"/>
    <dgm:cxn modelId="{356D22DC-92EF-4B45-ADFD-69925A7BE01B}" type="presParOf" srcId="{5820CD40-FCAA-774A-A6B4-6899BC89075A}" destId="{A533C0A2-5206-C94D-8981-4BECE6E874C1}" srcOrd="1" destOrd="0" presId="urn:microsoft.com/office/officeart/2005/8/layout/hierarchy2"/>
    <dgm:cxn modelId="{11DC2F16-E700-E14D-9FA8-6B93549FC77F}" type="presParOf" srcId="{A533C0A2-5206-C94D-8981-4BECE6E874C1}" destId="{1E7498EE-A2D5-8346-9731-1A52857B4F98}" srcOrd="0" destOrd="0" presId="urn:microsoft.com/office/officeart/2005/8/layout/hierarchy2"/>
    <dgm:cxn modelId="{B075D8F8-29EE-0349-BA86-5C153E064B46}" type="presParOf" srcId="{A533C0A2-5206-C94D-8981-4BECE6E874C1}" destId="{0C3AF108-E8B7-3B46-BA3F-BB83DA737BFC}" srcOrd="1" destOrd="0" presId="urn:microsoft.com/office/officeart/2005/8/layout/hierarchy2"/>
    <dgm:cxn modelId="{593DCBF8-E280-1D46-9336-CB22C145B9AE}" type="presParOf" srcId="{5820CD40-FCAA-774A-A6B4-6899BC89075A}" destId="{6AB76B6B-C628-FB45-A0A1-FC35180578EF}" srcOrd="2" destOrd="0" presId="urn:microsoft.com/office/officeart/2005/8/layout/hierarchy2"/>
    <dgm:cxn modelId="{3A13C199-DBB3-EC49-8463-0D6A48F2282A}" type="presParOf" srcId="{6AB76B6B-C628-FB45-A0A1-FC35180578EF}" destId="{83144AA6-350F-0040-8FDB-81FA6D6D685B}" srcOrd="0" destOrd="0" presId="urn:microsoft.com/office/officeart/2005/8/layout/hierarchy2"/>
    <dgm:cxn modelId="{0AC34931-881E-314C-96D5-DFE9DF19F2F4}" type="presParOf" srcId="{5820CD40-FCAA-774A-A6B4-6899BC89075A}" destId="{513BC5DC-77BB-334E-90FB-DA4F24644320}" srcOrd="3" destOrd="0" presId="urn:microsoft.com/office/officeart/2005/8/layout/hierarchy2"/>
    <dgm:cxn modelId="{FBD519BA-0E73-DC4E-8CC9-4CCAA18427FD}" type="presParOf" srcId="{513BC5DC-77BB-334E-90FB-DA4F24644320}" destId="{24B554BA-00C9-9440-8400-00D6E49FF12E}" srcOrd="0" destOrd="0" presId="urn:microsoft.com/office/officeart/2005/8/layout/hierarchy2"/>
    <dgm:cxn modelId="{E76517A0-9DC6-5F42-85AF-023D62F174AD}" type="presParOf" srcId="{513BC5DC-77BB-334E-90FB-DA4F24644320}" destId="{2ED12A23-8A23-474C-9BF7-F0775C773A63}" srcOrd="1" destOrd="0" presId="urn:microsoft.com/office/officeart/2005/8/layout/hierarchy2"/>
    <dgm:cxn modelId="{A33BD3E3-9756-A741-857E-1E23718362E0}" type="presParOf" srcId="{5820CD40-FCAA-774A-A6B4-6899BC89075A}" destId="{2948868A-18C2-3C46-A350-33CE2FC54B8C}" srcOrd="4" destOrd="0" presId="urn:microsoft.com/office/officeart/2005/8/layout/hierarchy2"/>
    <dgm:cxn modelId="{0F0C2D48-50AE-5048-9BB2-5A2B21F50333}" type="presParOf" srcId="{2948868A-18C2-3C46-A350-33CE2FC54B8C}" destId="{0476A392-067E-124B-B8C6-DC480757F3CD}" srcOrd="0" destOrd="0" presId="urn:microsoft.com/office/officeart/2005/8/layout/hierarchy2"/>
    <dgm:cxn modelId="{6463A547-8DF3-8744-9E14-11927833A7E3}" type="presParOf" srcId="{5820CD40-FCAA-774A-A6B4-6899BC89075A}" destId="{4B4454F1-7E83-3742-A037-4ACB693F395F}" srcOrd="5" destOrd="0" presId="urn:microsoft.com/office/officeart/2005/8/layout/hierarchy2"/>
    <dgm:cxn modelId="{5681DA78-9D5E-7448-8CA7-B40784E179C6}" type="presParOf" srcId="{4B4454F1-7E83-3742-A037-4ACB693F395F}" destId="{A7B2F7D2-2558-8F41-B695-C5D92FE801B5}" srcOrd="0" destOrd="0" presId="urn:microsoft.com/office/officeart/2005/8/layout/hierarchy2"/>
    <dgm:cxn modelId="{8E44E6AB-1724-8C4C-9F48-AB908A7524E2}" type="presParOf" srcId="{4B4454F1-7E83-3742-A037-4ACB693F395F}" destId="{ABA44CB5-2A45-8E49-AA80-391BB5047945}" srcOrd="1" destOrd="0" presId="urn:microsoft.com/office/officeart/2005/8/layout/hierarchy2"/>
    <dgm:cxn modelId="{B3C918C0-FA43-0043-812D-4FA1067A32AA}" type="presParOf" srcId="{7817F929-901D-E144-B98E-56FA984ECE76}" destId="{F1ABF60C-CE4A-0647-B7E6-B9B73D9BD637}" srcOrd="2" destOrd="0" presId="urn:microsoft.com/office/officeart/2005/8/layout/hierarchy2"/>
    <dgm:cxn modelId="{BD96450C-D700-C047-9B22-FAF230EBCE8E}" type="presParOf" srcId="{F1ABF60C-CE4A-0647-B7E6-B9B73D9BD637}" destId="{181E116B-21EE-5D45-8511-F431D42D99CD}" srcOrd="0" destOrd="0" presId="urn:microsoft.com/office/officeart/2005/8/layout/hierarchy2"/>
    <dgm:cxn modelId="{344207D9-27FB-BF4F-BD20-BDC5CA061144}" type="presParOf" srcId="{7817F929-901D-E144-B98E-56FA984ECE76}" destId="{A96CAA93-8388-A945-8C0F-1F483D7CCD47}" srcOrd="3" destOrd="0" presId="urn:microsoft.com/office/officeart/2005/8/layout/hierarchy2"/>
    <dgm:cxn modelId="{68D26736-E0E0-6C4B-B862-4877EB1BAE45}" type="presParOf" srcId="{A96CAA93-8388-A945-8C0F-1F483D7CCD47}" destId="{F9A33303-487D-C545-BAED-60C0538BEBD8}" srcOrd="0" destOrd="0" presId="urn:microsoft.com/office/officeart/2005/8/layout/hierarchy2"/>
    <dgm:cxn modelId="{B4DCB8D9-0B00-454E-BC6F-A56695C8903B}" type="presParOf" srcId="{A96CAA93-8388-A945-8C0F-1F483D7CCD47}" destId="{E6C13C24-1A33-D040-B91E-B4DE9243DDA5}" srcOrd="1" destOrd="0" presId="urn:microsoft.com/office/officeart/2005/8/layout/hierarchy2"/>
    <dgm:cxn modelId="{7107E8EA-19FA-D340-9FD2-CE566065112F}" type="presParOf" srcId="{E6C13C24-1A33-D040-B91E-B4DE9243DDA5}" destId="{C94FDCBB-C845-0940-B15E-143E7F159A94}" srcOrd="0" destOrd="0" presId="urn:microsoft.com/office/officeart/2005/8/layout/hierarchy2"/>
    <dgm:cxn modelId="{DEADB8E1-214E-384F-A199-B9FDB8DD71D7}" type="presParOf" srcId="{C94FDCBB-C845-0940-B15E-143E7F159A94}" destId="{426FD893-E9F5-1B43-BC0C-25600EDA5A4C}" srcOrd="0" destOrd="0" presId="urn:microsoft.com/office/officeart/2005/8/layout/hierarchy2"/>
    <dgm:cxn modelId="{C8068C4B-984E-8E46-999F-D25EBF28FE8C}" type="presParOf" srcId="{E6C13C24-1A33-D040-B91E-B4DE9243DDA5}" destId="{63C83F9E-B54C-5540-B786-54827A5C9E97}" srcOrd="1" destOrd="0" presId="urn:microsoft.com/office/officeart/2005/8/layout/hierarchy2"/>
    <dgm:cxn modelId="{638AE18A-0BE7-6849-A5A8-22A2293C38B4}" type="presParOf" srcId="{63C83F9E-B54C-5540-B786-54827A5C9E97}" destId="{9C6C52DA-E383-0145-856D-1311912E4A2D}" srcOrd="0" destOrd="0" presId="urn:microsoft.com/office/officeart/2005/8/layout/hierarchy2"/>
    <dgm:cxn modelId="{C8E843B6-920C-244E-A889-B1E0958E364E}" type="presParOf" srcId="{63C83F9E-B54C-5540-B786-54827A5C9E97}" destId="{5A066C03-8B02-E345-A1F7-5AFBCC231CE3}" srcOrd="1" destOrd="0" presId="urn:microsoft.com/office/officeart/2005/8/layout/hierarchy2"/>
    <dgm:cxn modelId="{39085366-09C6-7C4E-A124-EB4E14CFE572}" type="presParOf" srcId="{E6C13C24-1A33-D040-B91E-B4DE9243DDA5}" destId="{4202E7AC-355F-704F-9590-7C3B3AAE2300}" srcOrd="2" destOrd="0" presId="urn:microsoft.com/office/officeart/2005/8/layout/hierarchy2"/>
    <dgm:cxn modelId="{43DC1800-7B0A-2E41-8B3A-E9B4E0C6B8EA}" type="presParOf" srcId="{4202E7AC-355F-704F-9590-7C3B3AAE2300}" destId="{35C4A66D-F674-914C-B085-ACFA46D4EC4B}" srcOrd="0" destOrd="0" presId="urn:microsoft.com/office/officeart/2005/8/layout/hierarchy2"/>
    <dgm:cxn modelId="{1048D89F-8C80-6244-8D40-5F83AD34959B}" type="presParOf" srcId="{E6C13C24-1A33-D040-B91E-B4DE9243DDA5}" destId="{F2BE817E-667A-C347-8942-1420D78A8A34}" srcOrd="3" destOrd="0" presId="urn:microsoft.com/office/officeart/2005/8/layout/hierarchy2"/>
    <dgm:cxn modelId="{F00D95E0-9D3D-834B-A100-1C6CE8EAE95C}" type="presParOf" srcId="{F2BE817E-667A-C347-8942-1420D78A8A34}" destId="{CEDF6EC2-ED21-AC4D-B004-C274FDE05C70}" srcOrd="0" destOrd="0" presId="urn:microsoft.com/office/officeart/2005/8/layout/hierarchy2"/>
    <dgm:cxn modelId="{D3007588-7B02-E649-8032-9A9153A0E51B}" type="presParOf" srcId="{F2BE817E-667A-C347-8942-1420D78A8A34}" destId="{221A947B-082E-EC48-AF9F-6789C736BD66}" srcOrd="1" destOrd="0" presId="urn:microsoft.com/office/officeart/2005/8/layout/hierarchy2"/>
    <dgm:cxn modelId="{1B5D78DA-5213-0447-902D-9118933E4179}" type="presParOf" srcId="{E6C13C24-1A33-D040-B91E-B4DE9243DDA5}" destId="{B1C8E098-ED5B-124B-A309-9AFB4258E404}" srcOrd="4" destOrd="0" presId="urn:microsoft.com/office/officeart/2005/8/layout/hierarchy2"/>
    <dgm:cxn modelId="{A262A209-90E1-7F40-B45C-0ADDA76393FD}" type="presParOf" srcId="{B1C8E098-ED5B-124B-A309-9AFB4258E404}" destId="{ABE80ED8-838C-B24E-83E2-883D981B9F26}" srcOrd="0" destOrd="0" presId="urn:microsoft.com/office/officeart/2005/8/layout/hierarchy2"/>
    <dgm:cxn modelId="{62261722-DD19-134E-98C8-AF3334153E28}" type="presParOf" srcId="{E6C13C24-1A33-D040-B91E-B4DE9243DDA5}" destId="{3B1DA7F6-C9F0-4E43-88C6-DD5012593332}" srcOrd="5" destOrd="0" presId="urn:microsoft.com/office/officeart/2005/8/layout/hierarchy2"/>
    <dgm:cxn modelId="{28792BAA-61B1-A742-B391-6F2A75C31FA0}" type="presParOf" srcId="{3B1DA7F6-C9F0-4E43-88C6-DD5012593332}" destId="{DC94D8ED-0BDB-DF4A-A9A1-31EEFF800F53}" srcOrd="0" destOrd="0" presId="urn:microsoft.com/office/officeart/2005/8/layout/hierarchy2"/>
    <dgm:cxn modelId="{7CBDAA5A-5874-E848-8A53-948A3C739712}" type="presParOf" srcId="{3B1DA7F6-C9F0-4E43-88C6-DD5012593332}" destId="{27817CB4-FA22-2041-AC3D-9D98F439844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2643F-3126-8E41-97E8-24AE354A29E8}" type="doc">
      <dgm:prSet loTypeId="urn:microsoft.com/office/officeart/2005/8/layout/radial6" loCatId="" qsTypeId="urn:microsoft.com/office/officeart/2005/8/quickstyle/simple4" qsCatId="simple" csTypeId="urn:microsoft.com/office/officeart/2005/8/colors/accent2_2" csCatId="accent2" phldr="1"/>
      <dgm:spPr/>
      <dgm:t>
        <a:bodyPr/>
        <a:lstStyle/>
        <a:p>
          <a:endParaRPr lang="de-DE"/>
        </a:p>
      </dgm:t>
    </dgm:pt>
    <dgm:pt modelId="{A6ADBDBB-2B70-B348-9C5D-49C3E49AE5EE}">
      <dgm:prSet phldrT="[Text]"/>
      <dgm:spPr/>
      <dgm:t>
        <a:bodyPr/>
        <a:lstStyle/>
        <a:p>
          <a:r>
            <a:rPr lang="de-DE" dirty="0" smtClean="0"/>
            <a:t>Einflussfaktoren auf die rechtliche Bewertung eines Geschäftsvorfalls</a:t>
          </a:r>
          <a:endParaRPr lang="de-DE" dirty="0"/>
        </a:p>
      </dgm:t>
    </dgm:pt>
    <dgm:pt modelId="{46445831-86CE-5241-AE8C-A621F2988C28}" type="parTrans" cxnId="{0D551DCD-A2EE-1E4F-8A71-C8B1631FA230}">
      <dgm:prSet/>
      <dgm:spPr/>
      <dgm:t>
        <a:bodyPr/>
        <a:lstStyle/>
        <a:p>
          <a:endParaRPr lang="de-DE"/>
        </a:p>
      </dgm:t>
    </dgm:pt>
    <dgm:pt modelId="{F55ECCD2-6C46-0040-B9DB-1ACF98265C29}" type="sibTrans" cxnId="{0D551DCD-A2EE-1E4F-8A71-C8B1631FA230}">
      <dgm:prSet/>
      <dgm:spPr/>
      <dgm:t>
        <a:bodyPr/>
        <a:lstStyle/>
        <a:p>
          <a:endParaRPr lang="de-DE"/>
        </a:p>
      </dgm:t>
    </dgm:pt>
    <dgm:pt modelId="{B01877A5-053B-D144-B610-751FC08A9E0B}">
      <dgm:prSet phldrT="[Text]"/>
      <dgm:spPr/>
      <dgm:t>
        <a:bodyPr/>
        <a:lstStyle/>
        <a:p>
          <a:r>
            <a:rPr lang="de-DE" dirty="0" smtClean="0"/>
            <a:t>Rechtl. Identität des RVA (</a:t>
          </a:r>
          <a:r>
            <a:rPr lang="de-DE" u="sng" dirty="0" smtClean="0"/>
            <a:t>nicht</a:t>
          </a:r>
          <a:r>
            <a:rPr lang="de-DE" dirty="0" smtClean="0"/>
            <a:t> Marke!)</a:t>
          </a:r>
          <a:endParaRPr lang="de-DE" dirty="0"/>
        </a:p>
      </dgm:t>
    </dgm:pt>
    <dgm:pt modelId="{D79AFBF4-5E7E-514E-930B-6D48CBCEBD2A}" type="parTrans" cxnId="{5253BE2C-80E6-D640-8958-9D7CEB7BEBEB}">
      <dgm:prSet/>
      <dgm:spPr/>
      <dgm:t>
        <a:bodyPr/>
        <a:lstStyle/>
        <a:p>
          <a:endParaRPr lang="de-DE"/>
        </a:p>
      </dgm:t>
    </dgm:pt>
    <dgm:pt modelId="{C0838647-BCD6-5F42-8494-D8C686BB07D5}" type="sibTrans" cxnId="{5253BE2C-80E6-D640-8958-9D7CEB7BEBEB}">
      <dgm:prSet/>
      <dgm:spPr/>
      <dgm:t>
        <a:bodyPr/>
        <a:lstStyle/>
        <a:p>
          <a:endParaRPr lang="de-DE"/>
        </a:p>
      </dgm:t>
    </dgm:pt>
    <dgm:pt modelId="{8010881B-8445-2C4C-B808-DEFD852CFCD3}">
      <dgm:prSet phldrT="[Text]"/>
      <dgm:spPr/>
      <dgm:t>
        <a:bodyPr/>
        <a:lstStyle/>
        <a:p>
          <a:r>
            <a:rPr lang="de-DE" dirty="0" smtClean="0"/>
            <a:t>Ablauf des Buchungs-prozesses (Warenkorb, </a:t>
          </a:r>
          <a:r>
            <a:rPr lang="de-DE" dirty="0" err="1" smtClean="0"/>
            <a:t>qual</a:t>
          </a:r>
          <a:r>
            <a:rPr lang="de-DE" dirty="0" smtClean="0"/>
            <a:t>. Click-Through)</a:t>
          </a:r>
          <a:endParaRPr lang="de-DE" dirty="0"/>
        </a:p>
      </dgm:t>
    </dgm:pt>
    <dgm:pt modelId="{2315AE25-1443-F644-883F-1D8019CBC1CA}" type="parTrans" cxnId="{72691FE3-F60A-EC4C-9BCC-99D7C9B7D564}">
      <dgm:prSet/>
      <dgm:spPr/>
      <dgm:t>
        <a:bodyPr/>
        <a:lstStyle/>
        <a:p>
          <a:endParaRPr lang="de-DE"/>
        </a:p>
      </dgm:t>
    </dgm:pt>
    <dgm:pt modelId="{C958FD7A-F262-DD4C-9C3B-75E8A484EEC9}" type="sibTrans" cxnId="{72691FE3-F60A-EC4C-9BCC-99D7C9B7D564}">
      <dgm:prSet/>
      <dgm:spPr/>
      <dgm:t>
        <a:bodyPr/>
        <a:lstStyle/>
        <a:p>
          <a:endParaRPr lang="de-DE"/>
        </a:p>
      </dgm:t>
    </dgm:pt>
    <dgm:pt modelId="{73C75917-5154-1940-B0DA-E913DB49BD35}">
      <dgm:prSet phldrT="[Text]"/>
      <dgm:spPr/>
      <dgm:t>
        <a:bodyPr/>
        <a:lstStyle/>
        <a:p>
          <a:r>
            <a:rPr lang="de-DE" dirty="0" smtClean="0"/>
            <a:t>zeitlicher Abstand zwischen Buchungen</a:t>
          </a:r>
          <a:endParaRPr lang="de-DE" dirty="0"/>
        </a:p>
      </dgm:t>
    </dgm:pt>
    <dgm:pt modelId="{1A7E8A09-F4E3-8B4C-9C8F-E5855CE3FD1F}" type="parTrans" cxnId="{3895239F-79C1-404B-A21B-3947ACD40414}">
      <dgm:prSet/>
      <dgm:spPr/>
      <dgm:t>
        <a:bodyPr/>
        <a:lstStyle/>
        <a:p>
          <a:endParaRPr lang="de-DE"/>
        </a:p>
      </dgm:t>
    </dgm:pt>
    <dgm:pt modelId="{F99936D9-D3FC-6E4B-9453-BA322D234A9B}" type="sibTrans" cxnId="{3895239F-79C1-404B-A21B-3947ACD40414}">
      <dgm:prSet/>
      <dgm:spPr/>
      <dgm:t>
        <a:bodyPr/>
        <a:lstStyle/>
        <a:p>
          <a:endParaRPr lang="de-DE"/>
        </a:p>
      </dgm:t>
    </dgm:pt>
    <dgm:pt modelId="{788B41B9-E8AD-4A47-9842-4E839E7C9FA0}">
      <dgm:prSet phldrT="[Text]"/>
      <dgm:spPr/>
      <dgm:t>
        <a:bodyPr/>
        <a:lstStyle/>
        <a:p>
          <a:r>
            <a:rPr lang="de-DE" dirty="0" smtClean="0"/>
            <a:t>Art der Leistungen</a:t>
          </a:r>
          <a:endParaRPr lang="de-DE" dirty="0"/>
        </a:p>
      </dgm:t>
    </dgm:pt>
    <dgm:pt modelId="{05F0A662-1858-5640-9C65-DDD70185966A}" type="parTrans" cxnId="{9ECF2B9D-3ED4-7248-8EA8-C379A9002D88}">
      <dgm:prSet/>
      <dgm:spPr/>
      <dgm:t>
        <a:bodyPr/>
        <a:lstStyle/>
        <a:p>
          <a:endParaRPr lang="de-DE"/>
        </a:p>
      </dgm:t>
    </dgm:pt>
    <dgm:pt modelId="{58C526F2-7832-3C45-B0D6-8FD8087B1808}" type="sibTrans" cxnId="{9ECF2B9D-3ED4-7248-8EA8-C379A9002D88}">
      <dgm:prSet/>
      <dgm:spPr/>
      <dgm:t>
        <a:bodyPr/>
        <a:lstStyle/>
        <a:p>
          <a:endParaRPr lang="de-DE"/>
        </a:p>
      </dgm:t>
    </dgm:pt>
    <dgm:pt modelId="{0571E7B3-54F7-5849-9EBC-04C2E35E44F8}">
      <dgm:prSet phldrT="[Text]"/>
      <dgm:spPr/>
      <dgm:t>
        <a:bodyPr/>
        <a:lstStyle/>
        <a:p>
          <a:r>
            <a:rPr lang="de-DE" dirty="0" smtClean="0"/>
            <a:t>Wertanteil der sonstigen touristischen Leistungen</a:t>
          </a:r>
        </a:p>
      </dgm:t>
    </dgm:pt>
    <dgm:pt modelId="{3E7050A4-E233-064A-A06C-4C7E7E2CB00B}" type="parTrans" cxnId="{69771371-94BD-924E-8339-FAA64FDBE594}">
      <dgm:prSet/>
      <dgm:spPr/>
      <dgm:t>
        <a:bodyPr/>
        <a:lstStyle/>
        <a:p>
          <a:endParaRPr lang="de-DE"/>
        </a:p>
      </dgm:t>
    </dgm:pt>
    <dgm:pt modelId="{3F779E9F-068A-4549-89D9-94D94D095D6B}" type="sibTrans" cxnId="{69771371-94BD-924E-8339-FAA64FDBE594}">
      <dgm:prSet/>
      <dgm:spPr/>
      <dgm:t>
        <a:bodyPr/>
        <a:lstStyle/>
        <a:p>
          <a:endParaRPr lang="de-DE"/>
        </a:p>
      </dgm:t>
    </dgm:pt>
    <dgm:pt modelId="{370E08C8-F77E-1E4D-8100-E42138C87B7D}">
      <dgm:prSet/>
      <dgm:spPr/>
      <dgm:t>
        <a:bodyPr/>
        <a:lstStyle/>
        <a:p>
          <a:r>
            <a:rPr lang="de-DE" dirty="0" smtClean="0"/>
            <a:t>Inkasso-verfahren</a:t>
          </a:r>
          <a:endParaRPr lang="de-DE" dirty="0"/>
        </a:p>
      </dgm:t>
    </dgm:pt>
    <dgm:pt modelId="{52A8F175-0D7B-4949-908E-06C555663743}" type="parTrans" cxnId="{D683B09F-AD91-F94C-8E89-4F86EA6A041E}">
      <dgm:prSet/>
      <dgm:spPr/>
      <dgm:t>
        <a:bodyPr/>
        <a:lstStyle/>
        <a:p>
          <a:endParaRPr lang="de-DE"/>
        </a:p>
      </dgm:t>
    </dgm:pt>
    <dgm:pt modelId="{A6A46D37-2ADF-8F47-993E-1A15664E20E5}" type="sibTrans" cxnId="{D683B09F-AD91-F94C-8E89-4F86EA6A041E}">
      <dgm:prSet/>
      <dgm:spPr/>
      <dgm:t>
        <a:bodyPr/>
        <a:lstStyle/>
        <a:p>
          <a:endParaRPr lang="de-DE"/>
        </a:p>
      </dgm:t>
    </dgm:pt>
    <dgm:pt modelId="{22606813-C0D1-3E45-87A2-2E7ADE37E6E2}">
      <dgm:prSet/>
      <dgm:spPr/>
      <dgm:t>
        <a:bodyPr/>
        <a:lstStyle/>
        <a:p>
          <a:r>
            <a:rPr lang="de-DE" dirty="0" smtClean="0"/>
            <a:t>...</a:t>
          </a:r>
          <a:endParaRPr lang="de-DE" dirty="0"/>
        </a:p>
      </dgm:t>
    </dgm:pt>
    <dgm:pt modelId="{A5088AA9-52ED-C94B-BF69-F8B3550E5599}" type="parTrans" cxnId="{BDA3B143-66B8-DF41-A8D6-DD5CB26D9CB2}">
      <dgm:prSet/>
      <dgm:spPr/>
      <dgm:t>
        <a:bodyPr/>
        <a:lstStyle/>
        <a:p>
          <a:endParaRPr lang="de-DE"/>
        </a:p>
      </dgm:t>
    </dgm:pt>
    <dgm:pt modelId="{F01E230B-A20D-D946-9B90-433C6F822D12}" type="sibTrans" cxnId="{BDA3B143-66B8-DF41-A8D6-DD5CB26D9CB2}">
      <dgm:prSet/>
      <dgm:spPr/>
      <dgm:t>
        <a:bodyPr/>
        <a:lstStyle/>
        <a:p>
          <a:endParaRPr lang="de-DE"/>
        </a:p>
      </dgm:t>
    </dgm:pt>
    <dgm:pt modelId="{AF076AB6-30FE-0445-9912-4770399783E0}" type="pres">
      <dgm:prSet presAssocID="{A8F2643F-3126-8E41-97E8-24AE354A29E8}" presName="Name0" presStyleCnt="0">
        <dgm:presLayoutVars>
          <dgm:chMax val="1"/>
          <dgm:dir/>
          <dgm:animLvl val="ctr"/>
          <dgm:resizeHandles val="exact"/>
        </dgm:presLayoutVars>
      </dgm:prSet>
      <dgm:spPr/>
      <dgm:t>
        <a:bodyPr/>
        <a:lstStyle/>
        <a:p>
          <a:endParaRPr lang="de-DE"/>
        </a:p>
      </dgm:t>
    </dgm:pt>
    <dgm:pt modelId="{669747A1-F52E-FB46-AAFA-DFB6D4BAB8E1}" type="pres">
      <dgm:prSet presAssocID="{A6ADBDBB-2B70-B348-9C5D-49C3E49AE5EE}" presName="centerShape" presStyleLbl="node0" presStyleIdx="0" presStyleCnt="1"/>
      <dgm:spPr/>
      <dgm:t>
        <a:bodyPr/>
        <a:lstStyle/>
        <a:p>
          <a:endParaRPr lang="de-DE"/>
        </a:p>
      </dgm:t>
    </dgm:pt>
    <dgm:pt modelId="{71B5D46C-D6C1-A949-8887-E200B4A63747}" type="pres">
      <dgm:prSet presAssocID="{B01877A5-053B-D144-B610-751FC08A9E0B}" presName="node" presStyleLbl="node1" presStyleIdx="0" presStyleCnt="7">
        <dgm:presLayoutVars>
          <dgm:bulletEnabled val="1"/>
        </dgm:presLayoutVars>
      </dgm:prSet>
      <dgm:spPr/>
      <dgm:t>
        <a:bodyPr/>
        <a:lstStyle/>
        <a:p>
          <a:endParaRPr lang="de-DE"/>
        </a:p>
      </dgm:t>
    </dgm:pt>
    <dgm:pt modelId="{FBB235EA-0DBC-AE4E-889A-B14A6ED1EB49}" type="pres">
      <dgm:prSet presAssocID="{B01877A5-053B-D144-B610-751FC08A9E0B}" presName="dummy" presStyleCnt="0"/>
      <dgm:spPr/>
    </dgm:pt>
    <dgm:pt modelId="{F7FE18E4-8931-B040-AB01-27D4DEB2998F}" type="pres">
      <dgm:prSet presAssocID="{C0838647-BCD6-5F42-8494-D8C686BB07D5}" presName="sibTrans" presStyleLbl="sibTrans2D1" presStyleIdx="0" presStyleCnt="7"/>
      <dgm:spPr/>
      <dgm:t>
        <a:bodyPr/>
        <a:lstStyle/>
        <a:p>
          <a:endParaRPr lang="de-DE"/>
        </a:p>
      </dgm:t>
    </dgm:pt>
    <dgm:pt modelId="{3A2EC7B1-E421-8742-84AF-0E028D0A9576}" type="pres">
      <dgm:prSet presAssocID="{8010881B-8445-2C4C-B808-DEFD852CFCD3}" presName="node" presStyleLbl="node1" presStyleIdx="1" presStyleCnt="7">
        <dgm:presLayoutVars>
          <dgm:bulletEnabled val="1"/>
        </dgm:presLayoutVars>
      </dgm:prSet>
      <dgm:spPr/>
      <dgm:t>
        <a:bodyPr/>
        <a:lstStyle/>
        <a:p>
          <a:endParaRPr lang="de-DE"/>
        </a:p>
      </dgm:t>
    </dgm:pt>
    <dgm:pt modelId="{7F964552-319C-BD47-88EB-27948EC0E7D3}" type="pres">
      <dgm:prSet presAssocID="{8010881B-8445-2C4C-B808-DEFD852CFCD3}" presName="dummy" presStyleCnt="0"/>
      <dgm:spPr/>
    </dgm:pt>
    <dgm:pt modelId="{8C960300-87E1-A242-B401-ADAD618E53CE}" type="pres">
      <dgm:prSet presAssocID="{C958FD7A-F262-DD4C-9C3B-75E8A484EEC9}" presName="sibTrans" presStyleLbl="sibTrans2D1" presStyleIdx="1" presStyleCnt="7"/>
      <dgm:spPr/>
      <dgm:t>
        <a:bodyPr/>
        <a:lstStyle/>
        <a:p>
          <a:endParaRPr lang="de-DE"/>
        </a:p>
      </dgm:t>
    </dgm:pt>
    <dgm:pt modelId="{8B4C7CD9-3563-4642-9CB9-4263583C8F8C}" type="pres">
      <dgm:prSet presAssocID="{73C75917-5154-1940-B0DA-E913DB49BD35}" presName="node" presStyleLbl="node1" presStyleIdx="2" presStyleCnt="7">
        <dgm:presLayoutVars>
          <dgm:bulletEnabled val="1"/>
        </dgm:presLayoutVars>
      </dgm:prSet>
      <dgm:spPr/>
      <dgm:t>
        <a:bodyPr/>
        <a:lstStyle/>
        <a:p>
          <a:endParaRPr lang="de-DE"/>
        </a:p>
      </dgm:t>
    </dgm:pt>
    <dgm:pt modelId="{ECECD20D-0D59-1F4B-BD5A-1B4DD9C32C52}" type="pres">
      <dgm:prSet presAssocID="{73C75917-5154-1940-B0DA-E913DB49BD35}" presName="dummy" presStyleCnt="0"/>
      <dgm:spPr/>
    </dgm:pt>
    <dgm:pt modelId="{06CF233B-AFDE-9F4F-8935-1CE8A6A6B7DD}" type="pres">
      <dgm:prSet presAssocID="{F99936D9-D3FC-6E4B-9453-BA322D234A9B}" presName="sibTrans" presStyleLbl="sibTrans2D1" presStyleIdx="2" presStyleCnt="7"/>
      <dgm:spPr/>
      <dgm:t>
        <a:bodyPr/>
        <a:lstStyle/>
        <a:p>
          <a:endParaRPr lang="de-DE"/>
        </a:p>
      </dgm:t>
    </dgm:pt>
    <dgm:pt modelId="{875A163C-9284-E44B-9CD9-0E196B5897A8}" type="pres">
      <dgm:prSet presAssocID="{788B41B9-E8AD-4A47-9842-4E839E7C9FA0}" presName="node" presStyleLbl="node1" presStyleIdx="3" presStyleCnt="7">
        <dgm:presLayoutVars>
          <dgm:bulletEnabled val="1"/>
        </dgm:presLayoutVars>
      </dgm:prSet>
      <dgm:spPr/>
      <dgm:t>
        <a:bodyPr/>
        <a:lstStyle/>
        <a:p>
          <a:endParaRPr lang="de-DE"/>
        </a:p>
      </dgm:t>
    </dgm:pt>
    <dgm:pt modelId="{A5A4A725-53BC-634D-8CF5-BD8B11269718}" type="pres">
      <dgm:prSet presAssocID="{788B41B9-E8AD-4A47-9842-4E839E7C9FA0}" presName="dummy" presStyleCnt="0"/>
      <dgm:spPr/>
    </dgm:pt>
    <dgm:pt modelId="{A1271B2A-1138-A04B-B738-1C8C2D90895C}" type="pres">
      <dgm:prSet presAssocID="{58C526F2-7832-3C45-B0D6-8FD8087B1808}" presName="sibTrans" presStyleLbl="sibTrans2D1" presStyleIdx="3" presStyleCnt="7"/>
      <dgm:spPr/>
      <dgm:t>
        <a:bodyPr/>
        <a:lstStyle/>
        <a:p>
          <a:endParaRPr lang="de-DE"/>
        </a:p>
      </dgm:t>
    </dgm:pt>
    <dgm:pt modelId="{64FF6A63-9D9D-CF49-993E-46FEB88ED321}" type="pres">
      <dgm:prSet presAssocID="{0571E7B3-54F7-5849-9EBC-04C2E35E44F8}" presName="node" presStyleLbl="node1" presStyleIdx="4" presStyleCnt="7">
        <dgm:presLayoutVars>
          <dgm:bulletEnabled val="1"/>
        </dgm:presLayoutVars>
      </dgm:prSet>
      <dgm:spPr/>
      <dgm:t>
        <a:bodyPr/>
        <a:lstStyle/>
        <a:p>
          <a:endParaRPr lang="de-DE"/>
        </a:p>
      </dgm:t>
    </dgm:pt>
    <dgm:pt modelId="{6A1E3293-0FD9-CE45-B0C2-2FC4FEDFAB3D}" type="pres">
      <dgm:prSet presAssocID="{0571E7B3-54F7-5849-9EBC-04C2E35E44F8}" presName="dummy" presStyleCnt="0"/>
      <dgm:spPr/>
    </dgm:pt>
    <dgm:pt modelId="{A32892D4-70DA-204D-B4A9-0513DD4B2871}" type="pres">
      <dgm:prSet presAssocID="{3F779E9F-068A-4549-89D9-94D94D095D6B}" presName="sibTrans" presStyleLbl="sibTrans2D1" presStyleIdx="4" presStyleCnt="7"/>
      <dgm:spPr/>
      <dgm:t>
        <a:bodyPr/>
        <a:lstStyle/>
        <a:p>
          <a:endParaRPr lang="de-DE"/>
        </a:p>
      </dgm:t>
    </dgm:pt>
    <dgm:pt modelId="{49CC3D76-FCA2-7547-A94B-B1CA773AE3AF}" type="pres">
      <dgm:prSet presAssocID="{370E08C8-F77E-1E4D-8100-E42138C87B7D}" presName="node" presStyleLbl="node1" presStyleIdx="5" presStyleCnt="7">
        <dgm:presLayoutVars>
          <dgm:bulletEnabled val="1"/>
        </dgm:presLayoutVars>
      </dgm:prSet>
      <dgm:spPr/>
      <dgm:t>
        <a:bodyPr/>
        <a:lstStyle/>
        <a:p>
          <a:endParaRPr lang="de-DE"/>
        </a:p>
      </dgm:t>
    </dgm:pt>
    <dgm:pt modelId="{3D89BA3C-6794-6E49-A990-9E787991833A}" type="pres">
      <dgm:prSet presAssocID="{370E08C8-F77E-1E4D-8100-E42138C87B7D}" presName="dummy" presStyleCnt="0"/>
      <dgm:spPr/>
    </dgm:pt>
    <dgm:pt modelId="{4377DA3A-EA91-404C-9E32-FDC689EB4E61}" type="pres">
      <dgm:prSet presAssocID="{A6A46D37-2ADF-8F47-993E-1A15664E20E5}" presName="sibTrans" presStyleLbl="sibTrans2D1" presStyleIdx="5" presStyleCnt="7"/>
      <dgm:spPr/>
      <dgm:t>
        <a:bodyPr/>
        <a:lstStyle/>
        <a:p>
          <a:endParaRPr lang="de-DE"/>
        </a:p>
      </dgm:t>
    </dgm:pt>
    <dgm:pt modelId="{65814779-D36F-8A47-B5C1-B5B9B1688F9E}" type="pres">
      <dgm:prSet presAssocID="{22606813-C0D1-3E45-87A2-2E7ADE37E6E2}" presName="node" presStyleLbl="node1" presStyleIdx="6" presStyleCnt="7">
        <dgm:presLayoutVars>
          <dgm:bulletEnabled val="1"/>
        </dgm:presLayoutVars>
      </dgm:prSet>
      <dgm:spPr/>
      <dgm:t>
        <a:bodyPr/>
        <a:lstStyle/>
        <a:p>
          <a:endParaRPr lang="de-DE"/>
        </a:p>
      </dgm:t>
    </dgm:pt>
    <dgm:pt modelId="{7BD80A40-7D1E-2140-BC99-1230E44E362D}" type="pres">
      <dgm:prSet presAssocID="{22606813-C0D1-3E45-87A2-2E7ADE37E6E2}" presName="dummy" presStyleCnt="0"/>
      <dgm:spPr/>
    </dgm:pt>
    <dgm:pt modelId="{8A6B9914-3C78-F842-87CF-9695721A25FE}" type="pres">
      <dgm:prSet presAssocID="{F01E230B-A20D-D946-9B90-433C6F822D12}" presName="sibTrans" presStyleLbl="sibTrans2D1" presStyleIdx="6" presStyleCnt="7"/>
      <dgm:spPr/>
      <dgm:t>
        <a:bodyPr/>
        <a:lstStyle/>
        <a:p>
          <a:endParaRPr lang="de-DE"/>
        </a:p>
      </dgm:t>
    </dgm:pt>
  </dgm:ptLst>
  <dgm:cxnLst>
    <dgm:cxn modelId="{9ECF2B9D-3ED4-7248-8EA8-C379A9002D88}" srcId="{A6ADBDBB-2B70-B348-9C5D-49C3E49AE5EE}" destId="{788B41B9-E8AD-4A47-9842-4E839E7C9FA0}" srcOrd="3" destOrd="0" parTransId="{05F0A662-1858-5640-9C65-DDD70185966A}" sibTransId="{58C526F2-7832-3C45-B0D6-8FD8087B1808}"/>
    <dgm:cxn modelId="{047ED49A-C8B8-484F-8BC0-7E38C5F0360A}" type="presOf" srcId="{3F779E9F-068A-4549-89D9-94D94D095D6B}" destId="{A32892D4-70DA-204D-B4A9-0513DD4B2871}" srcOrd="0" destOrd="0" presId="urn:microsoft.com/office/officeart/2005/8/layout/radial6"/>
    <dgm:cxn modelId="{5253BE2C-80E6-D640-8958-9D7CEB7BEBEB}" srcId="{A6ADBDBB-2B70-B348-9C5D-49C3E49AE5EE}" destId="{B01877A5-053B-D144-B610-751FC08A9E0B}" srcOrd="0" destOrd="0" parTransId="{D79AFBF4-5E7E-514E-930B-6D48CBCEBD2A}" sibTransId="{C0838647-BCD6-5F42-8494-D8C686BB07D5}"/>
    <dgm:cxn modelId="{D683B09F-AD91-F94C-8E89-4F86EA6A041E}" srcId="{A6ADBDBB-2B70-B348-9C5D-49C3E49AE5EE}" destId="{370E08C8-F77E-1E4D-8100-E42138C87B7D}" srcOrd="5" destOrd="0" parTransId="{52A8F175-0D7B-4949-908E-06C555663743}" sibTransId="{A6A46D37-2ADF-8F47-993E-1A15664E20E5}"/>
    <dgm:cxn modelId="{6698955E-D0BA-3A44-A780-4A3C3B668858}" type="presOf" srcId="{22606813-C0D1-3E45-87A2-2E7ADE37E6E2}" destId="{65814779-D36F-8A47-B5C1-B5B9B1688F9E}" srcOrd="0" destOrd="0" presId="urn:microsoft.com/office/officeart/2005/8/layout/radial6"/>
    <dgm:cxn modelId="{7FA2251C-E432-3941-953B-1D81C55EA2C7}" type="presOf" srcId="{C0838647-BCD6-5F42-8494-D8C686BB07D5}" destId="{F7FE18E4-8931-B040-AB01-27D4DEB2998F}" srcOrd="0" destOrd="0" presId="urn:microsoft.com/office/officeart/2005/8/layout/radial6"/>
    <dgm:cxn modelId="{BDA3B143-66B8-DF41-A8D6-DD5CB26D9CB2}" srcId="{A6ADBDBB-2B70-B348-9C5D-49C3E49AE5EE}" destId="{22606813-C0D1-3E45-87A2-2E7ADE37E6E2}" srcOrd="6" destOrd="0" parTransId="{A5088AA9-52ED-C94B-BF69-F8B3550E5599}" sibTransId="{F01E230B-A20D-D946-9B90-433C6F822D12}"/>
    <dgm:cxn modelId="{B6E4934F-441F-D941-BAAF-CC412E2A35D4}" type="presOf" srcId="{788B41B9-E8AD-4A47-9842-4E839E7C9FA0}" destId="{875A163C-9284-E44B-9CD9-0E196B5897A8}" srcOrd="0" destOrd="0" presId="urn:microsoft.com/office/officeart/2005/8/layout/radial6"/>
    <dgm:cxn modelId="{3895239F-79C1-404B-A21B-3947ACD40414}" srcId="{A6ADBDBB-2B70-B348-9C5D-49C3E49AE5EE}" destId="{73C75917-5154-1940-B0DA-E913DB49BD35}" srcOrd="2" destOrd="0" parTransId="{1A7E8A09-F4E3-8B4C-9C8F-E5855CE3FD1F}" sibTransId="{F99936D9-D3FC-6E4B-9453-BA322D234A9B}"/>
    <dgm:cxn modelId="{B2A857A5-5508-5149-AF5E-34B41649B2D7}" type="presOf" srcId="{A6A46D37-2ADF-8F47-993E-1A15664E20E5}" destId="{4377DA3A-EA91-404C-9E32-FDC689EB4E61}" srcOrd="0" destOrd="0" presId="urn:microsoft.com/office/officeart/2005/8/layout/radial6"/>
    <dgm:cxn modelId="{72691FE3-F60A-EC4C-9BCC-99D7C9B7D564}" srcId="{A6ADBDBB-2B70-B348-9C5D-49C3E49AE5EE}" destId="{8010881B-8445-2C4C-B808-DEFD852CFCD3}" srcOrd="1" destOrd="0" parTransId="{2315AE25-1443-F644-883F-1D8019CBC1CA}" sibTransId="{C958FD7A-F262-DD4C-9C3B-75E8A484EEC9}"/>
    <dgm:cxn modelId="{8A19FC0A-8BFF-D544-9BA1-18D2E1100E88}" type="presOf" srcId="{B01877A5-053B-D144-B610-751FC08A9E0B}" destId="{71B5D46C-D6C1-A949-8887-E200B4A63747}" srcOrd="0" destOrd="0" presId="urn:microsoft.com/office/officeart/2005/8/layout/radial6"/>
    <dgm:cxn modelId="{B2BC9A43-62B9-8545-8433-4576C6FB240B}" type="presOf" srcId="{0571E7B3-54F7-5849-9EBC-04C2E35E44F8}" destId="{64FF6A63-9D9D-CF49-993E-46FEB88ED321}" srcOrd="0" destOrd="0" presId="urn:microsoft.com/office/officeart/2005/8/layout/radial6"/>
    <dgm:cxn modelId="{61247237-D876-6241-8356-0905F2CC2EEE}" type="presOf" srcId="{A8F2643F-3126-8E41-97E8-24AE354A29E8}" destId="{AF076AB6-30FE-0445-9912-4770399783E0}" srcOrd="0" destOrd="0" presId="urn:microsoft.com/office/officeart/2005/8/layout/radial6"/>
    <dgm:cxn modelId="{07EA1A5A-7917-F240-A96B-D68C3BF64C82}" type="presOf" srcId="{A6ADBDBB-2B70-B348-9C5D-49C3E49AE5EE}" destId="{669747A1-F52E-FB46-AAFA-DFB6D4BAB8E1}" srcOrd="0" destOrd="0" presId="urn:microsoft.com/office/officeart/2005/8/layout/radial6"/>
    <dgm:cxn modelId="{0D551DCD-A2EE-1E4F-8A71-C8B1631FA230}" srcId="{A8F2643F-3126-8E41-97E8-24AE354A29E8}" destId="{A6ADBDBB-2B70-B348-9C5D-49C3E49AE5EE}" srcOrd="0" destOrd="0" parTransId="{46445831-86CE-5241-AE8C-A621F2988C28}" sibTransId="{F55ECCD2-6C46-0040-B9DB-1ACF98265C29}"/>
    <dgm:cxn modelId="{F8349B90-C299-BE4B-BD30-DE0E01FD9008}" type="presOf" srcId="{C958FD7A-F262-DD4C-9C3B-75E8A484EEC9}" destId="{8C960300-87E1-A242-B401-ADAD618E53CE}" srcOrd="0" destOrd="0" presId="urn:microsoft.com/office/officeart/2005/8/layout/radial6"/>
    <dgm:cxn modelId="{1A1D3550-9876-C349-AF1A-87D3EC45B7A5}" type="presOf" srcId="{F01E230B-A20D-D946-9B90-433C6F822D12}" destId="{8A6B9914-3C78-F842-87CF-9695721A25FE}" srcOrd="0" destOrd="0" presId="urn:microsoft.com/office/officeart/2005/8/layout/radial6"/>
    <dgm:cxn modelId="{0D55C5E4-C00E-944F-82C2-A66E3F8D431B}" type="presOf" srcId="{73C75917-5154-1940-B0DA-E913DB49BD35}" destId="{8B4C7CD9-3563-4642-9CB9-4263583C8F8C}" srcOrd="0" destOrd="0" presId="urn:microsoft.com/office/officeart/2005/8/layout/radial6"/>
    <dgm:cxn modelId="{11EDAC31-D359-EE44-A40E-5B0E4798A20E}" type="presOf" srcId="{58C526F2-7832-3C45-B0D6-8FD8087B1808}" destId="{A1271B2A-1138-A04B-B738-1C8C2D90895C}" srcOrd="0" destOrd="0" presId="urn:microsoft.com/office/officeart/2005/8/layout/radial6"/>
    <dgm:cxn modelId="{69771371-94BD-924E-8339-FAA64FDBE594}" srcId="{A6ADBDBB-2B70-B348-9C5D-49C3E49AE5EE}" destId="{0571E7B3-54F7-5849-9EBC-04C2E35E44F8}" srcOrd="4" destOrd="0" parTransId="{3E7050A4-E233-064A-A06C-4C7E7E2CB00B}" sibTransId="{3F779E9F-068A-4549-89D9-94D94D095D6B}"/>
    <dgm:cxn modelId="{19375036-0410-5549-8C3C-31F77284C0B2}" type="presOf" srcId="{370E08C8-F77E-1E4D-8100-E42138C87B7D}" destId="{49CC3D76-FCA2-7547-A94B-B1CA773AE3AF}" srcOrd="0" destOrd="0" presId="urn:microsoft.com/office/officeart/2005/8/layout/radial6"/>
    <dgm:cxn modelId="{8AE7E5C5-0D70-DB46-80DB-19D44D43CA0B}" type="presOf" srcId="{F99936D9-D3FC-6E4B-9453-BA322D234A9B}" destId="{06CF233B-AFDE-9F4F-8935-1CE8A6A6B7DD}" srcOrd="0" destOrd="0" presId="urn:microsoft.com/office/officeart/2005/8/layout/radial6"/>
    <dgm:cxn modelId="{0AC6EAC2-2893-8946-BEDB-FFCBE70CFCFF}" type="presOf" srcId="{8010881B-8445-2C4C-B808-DEFD852CFCD3}" destId="{3A2EC7B1-E421-8742-84AF-0E028D0A9576}" srcOrd="0" destOrd="0" presId="urn:microsoft.com/office/officeart/2005/8/layout/radial6"/>
    <dgm:cxn modelId="{17DE1804-6A61-9F48-B637-6768F30F50FB}" type="presParOf" srcId="{AF076AB6-30FE-0445-9912-4770399783E0}" destId="{669747A1-F52E-FB46-AAFA-DFB6D4BAB8E1}" srcOrd="0" destOrd="0" presId="urn:microsoft.com/office/officeart/2005/8/layout/radial6"/>
    <dgm:cxn modelId="{B9FE821B-A0E3-F84A-90B8-8FB25B17A30D}" type="presParOf" srcId="{AF076AB6-30FE-0445-9912-4770399783E0}" destId="{71B5D46C-D6C1-A949-8887-E200B4A63747}" srcOrd="1" destOrd="0" presId="urn:microsoft.com/office/officeart/2005/8/layout/radial6"/>
    <dgm:cxn modelId="{1F74E861-14A7-5B45-AF01-E5EFB029B1BF}" type="presParOf" srcId="{AF076AB6-30FE-0445-9912-4770399783E0}" destId="{FBB235EA-0DBC-AE4E-889A-B14A6ED1EB49}" srcOrd="2" destOrd="0" presId="urn:microsoft.com/office/officeart/2005/8/layout/radial6"/>
    <dgm:cxn modelId="{1415430A-3D11-BC44-8070-90766F0BEF0D}" type="presParOf" srcId="{AF076AB6-30FE-0445-9912-4770399783E0}" destId="{F7FE18E4-8931-B040-AB01-27D4DEB2998F}" srcOrd="3" destOrd="0" presId="urn:microsoft.com/office/officeart/2005/8/layout/radial6"/>
    <dgm:cxn modelId="{C85D1CF7-C69F-CB49-8DF5-0EA3550BA20C}" type="presParOf" srcId="{AF076AB6-30FE-0445-9912-4770399783E0}" destId="{3A2EC7B1-E421-8742-84AF-0E028D0A9576}" srcOrd="4" destOrd="0" presId="urn:microsoft.com/office/officeart/2005/8/layout/radial6"/>
    <dgm:cxn modelId="{95315A28-8D69-9346-9572-91DCCBA96799}" type="presParOf" srcId="{AF076AB6-30FE-0445-9912-4770399783E0}" destId="{7F964552-319C-BD47-88EB-27948EC0E7D3}" srcOrd="5" destOrd="0" presId="urn:microsoft.com/office/officeart/2005/8/layout/radial6"/>
    <dgm:cxn modelId="{C95AD983-8934-B145-9EB0-1AFF01A231C0}" type="presParOf" srcId="{AF076AB6-30FE-0445-9912-4770399783E0}" destId="{8C960300-87E1-A242-B401-ADAD618E53CE}" srcOrd="6" destOrd="0" presId="urn:microsoft.com/office/officeart/2005/8/layout/radial6"/>
    <dgm:cxn modelId="{848ED0A6-68FF-FE42-9173-1E807BF19B3E}" type="presParOf" srcId="{AF076AB6-30FE-0445-9912-4770399783E0}" destId="{8B4C7CD9-3563-4642-9CB9-4263583C8F8C}" srcOrd="7" destOrd="0" presId="urn:microsoft.com/office/officeart/2005/8/layout/radial6"/>
    <dgm:cxn modelId="{69970E7D-B48C-F245-8EE4-1EA901D71EC6}" type="presParOf" srcId="{AF076AB6-30FE-0445-9912-4770399783E0}" destId="{ECECD20D-0D59-1F4B-BD5A-1B4DD9C32C52}" srcOrd="8" destOrd="0" presId="urn:microsoft.com/office/officeart/2005/8/layout/radial6"/>
    <dgm:cxn modelId="{EEF8A70C-4203-274C-A383-13F7D1DF66D8}" type="presParOf" srcId="{AF076AB6-30FE-0445-9912-4770399783E0}" destId="{06CF233B-AFDE-9F4F-8935-1CE8A6A6B7DD}" srcOrd="9" destOrd="0" presId="urn:microsoft.com/office/officeart/2005/8/layout/radial6"/>
    <dgm:cxn modelId="{6BDBF41D-3C6C-EA4E-AE15-E634F34C3799}" type="presParOf" srcId="{AF076AB6-30FE-0445-9912-4770399783E0}" destId="{875A163C-9284-E44B-9CD9-0E196B5897A8}" srcOrd="10" destOrd="0" presId="urn:microsoft.com/office/officeart/2005/8/layout/radial6"/>
    <dgm:cxn modelId="{2D423208-245D-AD46-935F-9CBE99E19844}" type="presParOf" srcId="{AF076AB6-30FE-0445-9912-4770399783E0}" destId="{A5A4A725-53BC-634D-8CF5-BD8B11269718}" srcOrd="11" destOrd="0" presId="urn:microsoft.com/office/officeart/2005/8/layout/radial6"/>
    <dgm:cxn modelId="{FAA8486F-78B6-BA4A-8B01-E65BEE2C06EC}" type="presParOf" srcId="{AF076AB6-30FE-0445-9912-4770399783E0}" destId="{A1271B2A-1138-A04B-B738-1C8C2D90895C}" srcOrd="12" destOrd="0" presId="urn:microsoft.com/office/officeart/2005/8/layout/radial6"/>
    <dgm:cxn modelId="{7EC849E3-E928-F94C-9780-6D1B84DFA414}" type="presParOf" srcId="{AF076AB6-30FE-0445-9912-4770399783E0}" destId="{64FF6A63-9D9D-CF49-993E-46FEB88ED321}" srcOrd="13" destOrd="0" presId="urn:microsoft.com/office/officeart/2005/8/layout/radial6"/>
    <dgm:cxn modelId="{EC40F7B4-1C49-7E4C-A6CF-60712290423D}" type="presParOf" srcId="{AF076AB6-30FE-0445-9912-4770399783E0}" destId="{6A1E3293-0FD9-CE45-B0C2-2FC4FEDFAB3D}" srcOrd="14" destOrd="0" presId="urn:microsoft.com/office/officeart/2005/8/layout/radial6"/>
    <dgm:cxn modelId="{76478392-0FD7-1B4F-B8B4-AC2A99C3C90A}" type="presParOf" srcId="{AF076AB6-30FE-0445-9912-4770399783E0}" destId="{A32892D4-70DA-204D-B4A9-0513DD4B2871}" srcOrd="15" destOrd="0" presId="urn:microsoft.com/office/officeart/2005/8/layout/radial6"/>
    <dgm:cxn modelId="{FAF0F29F-E4B3-6749-B737-5205BC573202}" type="presParOf" srcId="{AF076AB6-30FE-0445-9912-4770399783E0}" destId="{49CC3D76-FCA2-7547-A94B-B1CA773AE3AF}" srcOrd="16" destOrd="0" presId="urn:microsoft.com/office/officeart/2005/8/layout/radial6"/>
    <dgm:cxn modelId="{A76A1B47-6EF9-0243-ADC2-67F3ACDB3BD9}" type="presParOf" srcId="{AF076AB6-30FE-0445-9912-4770399783E0}" destId="{3D89BA3C-6794-6E49-A990-9E787991833A}" srcOrd="17" destOrd="0" presId="urn:microsoft.com/office/officeart/2005/8/layout/radial6"/>
    <dgm:cxn modelId="{53DA4789-D1FB-7149-BF3A-35924A4EA17A}" type="presParOf" srcId="{AF076AB6-30FE-0445-9912-4770399783E0}" destId="{4377DA3A-EA91-404C-9E32-FDC689EB4E61}" srcOrd="18" destOrd="0" presId="urn:microsoft.com/office/officeart/2005/8/layout/radial6"/>
    <dgm:cxn modelId="{901DACC9-FA87-A841-B356-3B707A49B001}" type="presParOf" srcId="{AF076AB6-30FE-0445-9912-4770399783E0}" destId="{65814779-D36F-8A47-B5C1-B5B9B1688F9E}" srcOrd="19" destOrd="0" presId="urn:microsoft.com/office/officeart/2005/8/layout/radial6"/>
    <dgm:cxn modelId="{DE930C74-13B6-5742-BD7C-CF7B100BBE5A}" type="presParOf" srcId="{AF076AB6-30FE-0445-9912-4770399783E0}" destId="{7BD80A40-7D1E-2140-BC99-1230E44E362D}" srcOrd="20" destOrd="0" presId="urn:microsoft.com/office/officeart/2005/8/layout/radial6"/>
    <dgm:cxn modelId="{6522AB05-B641-2742-A305-33E45C5B72CB}" type="presParOf" srcId="{AF076AB6-30FE-0445-9912-4770399783E0}" destId="{8A6B9914-3C78-F842-87CF-9695721A25FE}"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E5B4D-FD8C-4547-ACCE-F453321D754B}">
      <dsp:nvSpPr>
        <dsp:cNvPr id="0" name=""/>
        <dsp:cNvSpPr/>
      </dsp:nvSpPr>
      <dsp:spPr>
        <a:xfrm rot="5400000">
          <a:off x="3585519" y="122089"/>
          <a:ext cx="1867943" cy="1625111"/>
        </a:xfrm>
        <a:prstGeom prst="hexagon">
          <a:avLst>
            <a:gd name="adj" fmla="val 25000"/>
            <a:gd name="vf" fmla="val 115470"/>
          </a:avLst>
        </a:prstGeom>
        <a:gradFill rotWithShape="0">
          <a:gsLst>
            <a:gs pos="0">
              <a:schemeClr val="accent6">
                <a:shade val="80000"/>
                <a:hueOff val="0"/>
                <a:satOff val="0"/>
                <a:lumOff val="0"/>
                <a:alphaOff val="0"/>
                <a:tint val="100000"/>
                <a:shade val="100000"/>
                <a:satMod val="130000"/>
              </a:schemeClr>
            </a:gs>
            <a:gs pos="100000">
              <a:schemeClr val="accent6">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Paket</a:t>
          </a:r>
          <a:endParaRPr lang="de-DE" sz="1700" kern="1200" dirty="0"/>
        </a:p>
      </dsp:txBody>
      <dsp:txXfrm rot="-5400000">
        <a:off x="3960182" y="291761"/>
        <a:ext cx="1118617" cy="1285767"/>
      </dsp:txXfrm>
    </dsp:sp>
    <dsp:sp modelId="{FF59C5FB-88CE-A64D-B008-C91708878ECC}">
      <dsp:nvSpPr>
        <dsp:cNvPr id="0" name=""/>
        <dsp:cNvSpPr/>
      </dsp:nvSpPr>
      <dsp:spPr>
        <a:xfrm>
          <a:off x="5381360" y="374262"/>
          <a:ext cx="2084625" cy="112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de-DE" sz="1400" kern="1200" dirty="0" smtClean="0"/>
            <a:t>neu: qualifizierte Click-through und modifizierte Paket-Definition (z.B. Warenkorb)</a:t>
          </a:r>
          <a:endParaRPr lang="de-DE" sz="1400" kern="1200" dirty="0"/>
        </a:p>
      </dsp:txBody>
      <dsp:txXfrm>
        <a:off x="5381360" y="374262"/>
        <a:ext cx="2084625" cy="1120766"/>
      </dsp:txXfrm>
    </dsp:sp>
    <dsp:sp modelId="{44C96310-C296-2F41-91A8-026B274FC866}">
      <dsp:nvSpPr>
        <dsp:cNvPr id="0" name=""/>
        <dsp:cNvSpPr/>
      </dsp:nvSpPr>
      <dsp:spPr>
        <a:xfrm rot="5400000">
          <a:off x="1830400" y="122089"/>
          <a:ext cx="1867943" cy="1625111"/>
        </a:xfrm>
        <a:prstGeom prst="hexagon">
          <a:avLst>
            <a:gd name="adj" fmla="val 25000"/>
            <a:gd name="vf" fmla="val 115470"/>
          </a:avLst>
        </a:prstGeom>
        <a:gradFill rotWithShape="0">
          <a:gsLst>
            <a:gs pos="0">
              <a:schemeClr val="accent6">
                <a:shade val="80000"/>
                <a:hueOff val="0"/>
                <a:satOff val="-4695"/>
                <a:lumOff val="6085"/>
                <a:alphaOff val="0"/>
                <a:tint val="100000"/>
                <a:shade val="100000"/>
                <a:satMod val="130000"/>
              </a:schemeClr>
            </a:gs>
            <a:gs pos="100000">
              <a:schemeClr val="accent6">
                <a:shade val="80000"/>
                <a:hueOff val="0"/>
                <a:satOff val="-4695"/>
                <a:lumOff val="608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205063" y="291761"/>
        <a:ext cx="1118617" cy="1285767"/>
      </dsp:txXfrm>
    </dsp:sp>
    <dsp:sp modelId="{8094B794-3FA2-F745-B28C-CC0B6F0D74CA}">
      <dsp:nvSpPr>
        <dsp:cNvPr id="0" name=""/>
        <dsp:cNvSpPr/>
      </dsp:nvSpPr>
      <dsp:spPr>
        <a:xfrm rot="5400000">
          <a:off x="2704597" y="1707600"/>
          <a:ext cx="1867943" cy="1625111"/>
        </a:xfrm>
        <a:prstGeom prst="hexagon">
          <a:avLst>
            <a:gd name="adj" fmla="val 25000"/>
            <a:gd name="vf" fmla="val 115470"/>
          </a:avLst>
        </a:prstGeom>
        <a:gradFill rotWithShape="0">
          <a:gsLst>
            <a:gs pos="0">
              <a:schemeClr val="accent6">
                <a:shade val="80000"/>
                <a:hueOff val="0"/>
                <a:satOff val="-9390"/>
                <a:lumOff val="12170"/>
                <a:alphaOff val="0"/>
                <a:tint val="100000"/>
                <a:shade val="100000"/>
                <a:satMod val="130000"/>
              </a:schemeClr>
            </a:gs>
            <a:gs pos="100000">
              <a:schemeClr val="accent6">
                <a:shade val="80000"/>
                <a:hueOff val="0"/>
                <a:satOff val="-9390"/>
                <a:lumOff val="121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err="1" smtClean="0"/>
            <a:t>Verbun-dene</a:t>
          </a:r>
          <a:r>
            <a:rPr lang="de-DE" sz="1700" kern="1200" dirty="0" smtClean="0"/>
            <a:t> Reise-leistungen</a:t>
          </a:r>
          <a:endParaRPr lang="de-DE" sz="1700" kern="1200" dirty="0"/>
        </a:p>
      </dsp:txBody>
      <dsp:txXfrm rot="-5400000">
        <a:off x="3079260" y="1877272"/>
        <a:ext cx="1118617" cy="1285767"/>
      </dsp:txXfrm>
    </dsp:sp>
    <dsp:sp modelId="{394B037C-87AE-6641-8D56-948739DF8C42}">
      <dsp:nvSpPr>
        <dsp:cNvPr id="0" name=""/>
        <dsp:cNvSpPr/>
      </dsp:nvSpPr>
      <dsp:spPr>
        <a:xfrm>
          <a:off x="741388" y="1959772"/>
          <a:ext cx="2017379" cy="112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de-DE" sz="1400" kern="1200" dirty="0" smtClean="0"/>
            <a:t>Neue Produktart mit teilweisem Kundenschutz</a:t>
          </a:r>
          <a:endParaRPr lang="de-DE" sz="1400" kern="1200" dirty="0"/>
        </a:p>
      </dsp:txBody>
      <dsp:txXfrm>
        <a:off x="741388" y="1959772"/>
        <a:ext cx="2017379" cy="1120766"/>
      </dsp:txXfrm>
    </dsp:sp>
    <dsp:sp modelId="{810DA962-A893-DB43-962B-731F63B1A655}">
      <dsp:nvSpPr>
        <dsp:cNvPr id="0" name=""/>
        <dsp:cNvSpPr/>
      </dsp:nvSpPr>
      <dsp:spPr>
        <a:xfrm rot="5400000">
          <a:off x="4459717" y="1707600"/>
          <a:ext cx="1867943" cy="1625111"/>
        </a:xfrm>
        <a:prstGeom prst="hexagon">
          <a:avLst>
            <a:gd name="adj" fmla="val 25000"/>
            <a:gd name="vf" fmla="val 115470"/>
          </a:avLst>
        </a:prstGeom>
        <a:gradFill rotWithShape="0">
          <a:gsLst>
            <a:gs pos="0">
              <a:schemeClr val="accent6">
                <a:shade val="80000"/>
                <a:hueOff val="0"/>
                <a:satOff val="-14086"/>
                <a:lumOff val="18255"/>
                <a:alphaOff val="0"/>
                <a:tint val="100000"/>
                <a:shade val="100000"/>
                <a:satMod val="130000"/>
              </a:schemeClr>
            </a:gs>
            <a:gs pos="100000">
              <a:schemeClr val="accent6">
                <a:shade val="80000"/>
                <a:hueOff val="0"/>
                <a:satOff val="-14086"/>
                <a:lumOff val="1825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4834380" y="1877272"/>
        <a:ext cx="1118617" cy="1285767"/>
      </dsp:txXfrm>
    </dsp:sp>
    <dsp:sp modelId="{8DEE62FE-DF26-4644-8754-0D37587C7092}">
      <dsp:nvSpPr>
        <dsp:cNvPr id="0" name=""/>
        <dsp:cNvSpPr/>
      </dsp:nvSpPr>
      <dsp:spPr>
        <a:xfrm rot="5400000">
          <a:off x="3585519" y="3293111"/>
          <a:ext cx="1867943" cy="1625111"/>
        </a:xfrm>
        <a:prstGeom prst="hexagon">
          <a:avLst>
            <a:gd name="adj" fmla="val 25000"/>
            <a:gd name="vf" fmla="val 115470"/>
          </a:avLst>
        </a:prstGeom>
        <a:gradFill rotWithShape="0">
          <a:gsLst>
            <a:gs pos="0">
              <a:schemeClr val="accent6">
                <a:shade val="80000"/>
                <a:hueOff val="0"/>
                <a:satOff val="-18781"/>
                <a:lumOff val="24340"/>
                <a:alphaOff val="0"/>
                <a:tint val="100000"/>
                <a:shade val="100000"/>
                <a:satMod val="130000"/>
              </a:schemeClr>
            </a:gs>
            <a:gs pos="100000">
              <a:schemeClr val="accent6">
                <a:shade val="80000"/>
                <a:hueOff val="0"/>
                <a:satOff val="-18781"/>
                <a:lumOff val="2434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Einzel-leistungen</a:t>
          </a:r>
          <a:endParaRPr lang="de-DE" sz="1700" kern="1200" dirty="0"/>
        </a:p>
      </dsp:txBody>
      <dsp:txXfrm rot="-5400000">
        <a:off x="3960182" y="3462783"/>
        <a:ext cx="1118617" cy="1285767"/>
      </dsp:txXfrm>
    </dsp:sp>
    <dsp:sp modelId="{89521F23-58A0-0546-8999-DADCC2EA53D6}">
      <dsp:nvSpPr>
        <dsp:cNvPr id="0" name=""/>
        <dsp:cNvSpPr/>
      </dsp:nvSpPr>
      <dsp:spPr>
        <a:xfrm>
          <a:off x="5381360" y="3545283"/>
          <a:ext cx="2084625" cy="112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de-DE" sz="1400" kern="1200" dirty="0" smtClean="0"/>
            <a:t>Beherbergung, Transport, Eintrittskarten, ...</a:t>
          </a:r>
          <a:endParaRPr lang="de-DE" sz="1400" kern="1200" dirty="0"/>
        </a:p>
      </dsp:txBody>
      <dsp:txXfrm>
        <a:off x="5381360" y="3545283"/>
        <a:ext cx="2084625" cy="1120766"/>
      </dsp:txXfrm>
    </dsp:sp>
    <dsp:sp modelId="{9D8903B5-9744-1D4E-9DB4-CABD934EB4BD}">
      <dsp:nvSpPr>
        <dsp:cNvPr id="0" name=""/>
        <dsp:cNvSpPr/>
      </dsp:nvSpPr>
      <dsp:spPr>
        <a:xfrm rot="5400000">
          <a:off x="1830400" y="3293111"/>
          <a:ext cx="1867943" cy="1625111"/>
        </a:xfrm>
        <a:prstGeom prst="hexagon">
          <a:avLst>
            <a:gd name="adj" fmla="val 25000"/>
            <a:gd name="vf" fmla="val 115470"/>
          </a:avLst>
        </a:prstGeom>
        <a:gradFill rotWithShape="0">
          <a:gsLst>
            <a:gs pos="0">
              <a:schemeClr val="accent6">
                <a:shade val="80000"/>
                <a:hueOff val="0"/>
                <a:satOff val="-23476"/>
                <a:lumOff val="30425"/>
                <a:alphaOff val="0"/>
                <a:tint val="100000"/>
                <a:shade val="100000"/>
                <a:satMod val="130000"/>
              </a:schemeClr>
            </a:gs>
            <a:gs pos="100000">
              <a:schemeClr val="accent6">
                <a:shade val="80000"/>
                <a:hueOff val="0"/>
                <a:satOff val="-23476"/>
                <a:lumOff val="304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de-DE" sz="3600" kern="1200"/>
        </a:p>
      </dsp:txBody>
      <dsp:txXfrm rot="-5400000">
        <a:off x="2205063" y="3462783"/>
        <a:ext cx="1118617" cy="128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97815-4DC6-934A-A8F2-2BF57177E83E}">
      <dsp:nvSpPr>
        <dsp:cNvPr id="0" name=""/>
        <dsp:cNvSpPr/>
      </dsp:nvSpPr>
      <dsp:spPr>
        <a:xfrm>
          <a:off x="291574" y="0"/>
          <a:ext cx="3304513" cy="3024336"/>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13E260-9DC9-404B-B644-FFBB81885141}">
      <dsp:nvSpPr>
        <dsp:cNvPr id="0" name=""/>
        <dsp:cNvSpPr/>
      </dsp:nvSpPr>
      <dsp:spPr>
        <a:xfrm>
          <a:off x="4176" y="907300"/>
          <a:ext cx="1251341" cy="12097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Begrüßung</a:t>
          </a:r>
          <a:endParaRPr lang="de-DE" sz="1600" kern="1200" dirty="0"/>
        </a:p>
      </dsp:txBody>
      <dsp:txXfrm>
        <a:off x="63230" y="966354"/>
        <a:ext cx="1133233" cy="1091626"/>
      </dsp:txXfrm>
    </dsp:sp>
    <dsp:sp modelId="{6C6B8468-0F66-F244-BF64-D40AF75E0E0D}">
      <dsp:nvSpPr>
        <dsp:cNvPr id="0" name=""/>
        <dsp:cNvSpPr/>
      </dsp:nvSpPr>
      <dsp:spPr>
        <a:xfrm>
          <a:off x="1318160" y="907300"/>
          <a:ext cx="1251341" cy="12097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Bedarfs-ermittlung</a:t>
          </a:r>
          <a:endParaRPr lang="de-DE" sz="1600" kern="1200" dirty="0"/>
        </a:p>
      </dsp:txBody>
      <dsp:txXfrm>
        <a:off x="1377214" y="966354"/>
        <a:ext cx="1133233" cy="1091626"/>
      </dsp:txXfrm>
    </dsp:sp>
    <dsp:sp modelId="{073F5F10-E284-2948-AA9C-C260D3012AE1}">
      <dsp:nvSpPr>
        <dsp:cNvPr id="0" name=""/>
        <dsp:cNvSpPr/>
      </dsp:nvSpPr>
      <dsp:spPr>
        <a:xfrm>
          <a:off x="2632145" y="907300"/>
          <a:ext cx="1251341" cy="12097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Angebot</a:t>
          </a:r>
          <a:endParaRPr lang="de-DE" sz="1600" kern="1200" dirty="0"/>
        </a:p>
      </dsp:txBody>
      <dsp:txXfrm>
        <a:off x="2691199" y="966354"/>
        <a:ext cx="1133233" cy="1091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97815-4DC6-934A-A8F2-2BF57177E83E}">
      <dsp:nvSpPr>
        <dsp:cNvPr id="0" name=""/>
        <dsp:cNvSpPr/>
      </dsp:nvSpPr>
      <dsp:spPr>
        <a:xfrm>
          <a:off x="291574" y="0"/>
          <a:ext cx="3304513" cy="3024336"/>
        </a:xfrm>
        <a:prstGeom prst="rightArrow">
          <a:avLst/>
        </a:prstGeom>
        <a:solidFill>
          <a:srgbClr val="C00000">
            <a:alpha val="24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13E260-9DC9-404B-B644-FFBB81885141}">
      <dsp:nvSpPr>
        <dsp:cNvPr id="0" name=""/>
        <dsp:cNvSpPr/>
      </dsp:nvSpPr>
      <dsp:spPr>
        <a:xfrm>
          <a:off x="4176" y="907300"/>
          <a:ext cx="1251341" cy="1209734"/>
        </a:xfrm>
        <a:prstGeom prst="roundRect">
          <a:avLst/>
        </a:prstGeom>
        <a:gradFill rotWithShape="0">
          <a:gsLst>
            <a:gs pos="0">
              <a:srgbClr val="C00000"/>
            </a:gs>
            <a:gs pos="100000">
              <a:srgbClr val="CC00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Verkauf</a:t>
          </a:r>
          <a:endParaRPr lang="de-DE" sz="1700" kern="1200" dirty="0"/>
        </a:p>
      </dsp:txBody>
      <dsp:txXfrm>
        <a:off x="63230" y="966354"/>
        <a:ext cx="1133233" cy="1091626"/>
      </dsp:txXfrm>
    </dsp:sp>
    <dsp:sp modelId="{6C6B8468-0F66-F244-BF64-D40AF75E0E0D}">
      <dsp:nvSpPr>
        <dsp:cNvPr id="0" name=""/>
        <dsp:cNvSpPr/>
      </dsp:nvSpPr>
      <dsp:spPr>
        <a:xfrm>
          <a:off x="1318160" y="907300"/>
          <a:ext cx="1251341" cy="1209734"/>
        </a:xfrm>
        <a:prstGeom prst="roundRect">
          <a:avLst/>
        </a:prstGeom>
        <a:gradFill rotWithShape="0">
          <a:gsLst>
            <a:gs pos="0">
              <a:srgbClr val="C00000"/>
            </a:gs>
            <a:gs pos="100000">
              <a:srgbClr val="C000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err="1" smtClean="0"/>
            <a:t>Verab-schiedung</a:t>
          </a:r>
          <a:endParaRPr lang="de-DE" sz="1700" kern="1200" dirty="0"/>
        </a:p>
      </dsp:txBody>
      <dsp:txXfrm>
        <a:off x="1377214" y="966354"/>
        <a:ext cx="1133233" cy="1091626"/>
      </dsp:txXfrm>
    </dsp:sp>
    <dsp:sp modelId="{073F5F10-E284-2948-AA9C-C260D3012AE1}">
      <dsp:nvSpPr>
        <dsp:cNvPr id="0" name=""/>
        <dsp:cNvSpPr/>
      </dsp:nvSpPr>
      <dsp:spPr>
        <a:xfrm>
          <a:off x="2632145" y="907300"/>
          <a:ext cx="1251341" cy="1209734"/>
        </a:xfrm>
        <a:prstGeom prst="roundRect">
          <a:avLst/>
        </a:prstGeom>
        <a:gradFill rotWithShape="0">
          <a:gsLst>
            <a:gs pos="0">
              <a:srgbClr val="C00000"/>
            </a:gs>
            <a:gs pos="100000">
              <a:srgbClr val="C000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After Sales Service</a:t>
          </a:r>
          <a:endParaRPr lang="de-DE" sz="1700" kern="1200" dirty="0"/>
        </a:p>
      </dsp:txBody>
      <dsp:txXfrm>
        <a:off x="2691199" y="966354"/>
        <a:ext cx="1133233" cy="1091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B38EC-DEDB-634F-93AF-9343F95E05AA}">
      <dsp:nvSpPr>
        <dsp:cNvPr id="0" name=""/>
        <dsp:cNvSpPr/>
      </dsp:nvSpPr>
      <dsp:spPr>
        <a:xfrm>
          <a:off x="2773" y="1904158"/>
          <a:ext cx="2158375" cy="1079187"/>
        </a:xfrm>
        <a:prstGeom prst="roundRect">
          <a:avLst>
            <a:gd name="adj" fmla="val 10000"/>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Reisebüro-Produkte</a:t>
          </a:r>
          <a:endParaRPr lang="de-DE" sz="1100" kern="1200" dirty="0"/>
        </a:p>
      </dsp:txBody>
      <dsp:txXfrm>
        <a:off x="34381" y="1935766"/>
        <a:ext cx="2095159" cy="1015971"/>
      </dsp:txXfrm>
    </dsp:sp>
    <dsp:sp modelId="{96CEED35-5A04-EE4C-80F5-445FAD85A603}">
      <dsp:nvSpPr>
        <dsp:cNvPr id="0" name=""/>
        <dsp:cNvSpPr/>
      </dsp:nvSpPr>
      <dsp:spPr>
        <a:xfrm rot="17769662">
          <a:off x="1568082" y="1472403"/>
          <a:ext cx="2121486" cy="38540"/>
        </a:xfrm>
        <a:custGeom>
          <a:avLst/>
          <a:gdLst/>
          <a:ahLst/>
          <a:cxnLst/>
          <a:rect l="0" t="0" r="0" b="0"/>
          <a:pathLst>
            <a:path>
              <a:moveTo>
                <a:pt x="0" y="19270"/>
              </a:moveTo>
              <a:lnTo>
                <a:pt x="2121486" y="19270"/>
              </a:lnTo>
            </a:path>
          </a:pathLst>
        </a:cu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2575788" y="1438635"/>
        <a:ext cx="106074" cy="106074"/>
      </dsp:txXfrm>
    </dsp:sp>
    <dsp:sp modelId="{8503C304-AC73-E14F-B683-647E5EDF55BA}">
      <dsp:nvSpPr>
        <dsp:cNvPr id="0" name=""/>
        <dsp:cNvSpPr/>
      </dsp:nvSpPr>
      <dsp:spPr>
        <a:xfrm>
          <a:off x="3096503" y="0"/>
          <a:ext cx="2158375" cy="1079187"/>
        </a:xfrm>
        <a:prstGeom prst="roundRect">
          <a:avLst>
            <a:gd name="adj" fmla="val 10000"/>
          </a:avLst>
        </a:prstGeom>
        <a:gradFill rotWithShape="0">
          <a:gsLst>
            <a:gs pos="0">
              <a:schemeClr val="accent2">
                <a:tint val="99000"/>
                <a:hueOff val="0"/>
                <a:satOff val="0"/>
                <a:lumOff val="0"/>
                <a:alphaOff val="0"/>
                <a:tint val="100000"/>
                <a:shade val="100000"/>
                <a:satMod val="130000"/>
              </a:schemeClr>
            </a:gs>
            <a:gs pos="100000">
              <a:schemeClr val="accent2">
                <a:tint val="99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Vermittlung</a:t>
          </a:r>
          <a:endParaRPr lang="de-DE" sz="1100" kern="1200" dirty="0"/>
        </a:p>
      </dsp:txBody>
      <dsp:txXfrm>
        <a:off x="3128111" y="31608"/>
        <a:ext cx="2095159" cy="1015971"/>
      </dsp:txXfrm>
    </dsp:sp>
    <dsp:sp modelId="{1B7BD15A-0492-2648-A290-82A352015513}">
      <dsp:nvSpPr>
        <dsp:cNvPr id="0" name=""/>
        <dsp:cNvSpPr/>
      </dsp:nvSpPr>
      <dsp:spPr>
        <a:xfrm rot="20403802">
          <a:off x="5229600" y="376500"/>
          <a:ext cx="843586" cy="38540"/>
        </a:xfrm>
        <a:custGeom>
          <a:avLst/>
          <a:gdLst/>
          <a:ahLst/>
          <a:cxnLst/>
          <a:rect l="0" t="0" r="0" b="0"/>
          <a:pathLst>
            <a:path>
              <a:moveTo>
                <a:pt x="0" y="19270"/>
              </a:moveTo>
              <a:lnTo>
                <a:pt x="843586" y="19270"/>
              </a:lnTo>
            </a:path>
          </a:pathLst>
        </a:custGeom>
        <a:noFill/>
        <a:ln w="9525" cap="flat" cmpd="sng" algn="ctr">
          <a:solidFill>
            <a:schemeClr val="accent2">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630304" y="374680"/>
        <a:ext cx="42179" cy="42179"/>
      </dsp:txXfrm>
    </dsp:sp>
    <dsp:sp modelId="{1E7498EE-A2D5-8346-9731-1A52857B4F98}">
      <dsp:nvSpPr>
        <dsp:cNvPr id="0" name=""/>
        <dsp:cNvSpPr/>
      </dsp:nvSpPr>
      <dsp:spPr>
        <a:xfrm>
          <a:off x="6047909" y="0"/>
          <a:ext cx="2158375" cy="503894"/>
        </a:xfrm>
        <a:prstGeom prst="roundRect">
          <a:avLst>
            <a:gd name="adj" fmla="val 10000"/>
          </a:avLst>
        </a:prstGeom>
        <a:gradFill rotWithShape="0">
          <a:gsLst>
            <a:gs pos="0">
              <a:schemeClr val="accent2">
                <a:tint val="80000"/>
                <a:hueOff val="0"/>
                <a:satOff val="0"/>
                <a:lumOff val="0"/>
                <a:alphaOff val="0"/>
                <a:tint val="100000"/>
                <a:shade val="100000"/>
                <a:satMod val="130000"/>
              </a:schemeClr>
            </a:gs>
            <a:gs pos="100000">
              <a:schemeClr val="accent2">
                <a:tint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"echte" Pauschalreisen (Leistungsbündel)</a:t>
          </a:r>
          <a:endParaRPr lang="de-DE" sz="1100" kern="1200" dirty="0"/>
        </a:p>
      </dsp:txBody>
      <dsp:txXfrm>
        <a:off x="6062668" y="14759"/>
        <a:ext cx="2128857" cy="474376"/>
      </dsp:txXfrm>
    </dsp:sp>
    <dsp:sp modelId="{6AB76B6B-C628-FB45-A0A1-FC35180578EF}">
      <dsp:nvSpPr>
        <dsp:cNvPr id="0" name=""/>
        <dsp:cNvSpPr/>
      </dsp:nvSpPr>
      <dsp:spPr>
        <a:xfrm rot="2187816">
          <a:off x="5160001" y="808355"/>
          <a:ext cx="969295" cy="38540"/>
        </a:xfrm>
        <a:custGeom>
          <a:avLst/>
          <a:gdLst/>
          <a:ahLst/>
          <a:cxnLst/>
          <a:rect l="0" t="0" r="0" b="0"/>
          <a:pathLst>
            <a:path>
              <a:moveTo>
                <a:pt x="0" y="19270"/>
              </a:moveTo>
              <a:lnTo>
                <a:pt x="969295" y="19270"/>
              </a:lnTo>
            </a:path>
          </a:pathLst>
        </a:custGeom>
        <a:noFill/>
        <a:ln w="9525" cap="flat" cmpd="sng" algn="ctr">
          <a:solidFill>
            <a:schemeClr val="accent2">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620416" y="803393"/>
        <a:ext cx="48464" cy="48464"/>
      </dsp:txXfrm>
    </dsp:sp>
    <dsp:sp modelId="{24B554BA-00C9-9440-8400-00D6E49FF12E}">
      <dsp:nvSpPr>
        <dsp:cNvPr id="0" name=""/>
        <dsp:cNvSpPr/>
      </dsp:nvSpPr>
      <dsp:spPr>
        <a:xfrm>
          <a:off x="6034419" y="647684"/>
          <a:ext cx="2158375" cy="935947"/>
        </a:xfrm>
        <a:prstGeom prst="roundRect">
          <a:avLst>
            <a:gd name="adj" fmla="val 10000"/>
          </a:avLst>
        </a:prstGeom>
        <a:gradFill rotWithShape="0">
          <a:gsLst>
            <a:gs pos="0">
              <a:schemeClr val="accent2">
                <a:tint val="80000"/>
                <a:hueOff val="0"/>
                <a:satOff val="0"/>
                <a:lumOff val="0"/>
                <a:alphaOff val="0"/>
                <a:tint val="100000"/>
                <a:shade val="100000"/>
                <a:satMod val="130000"/>
              </a:schemeClr>
            </a:gs>
            <a:gs pos="100000">
              <a:schemeClr val="accent2">
                <a:tint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"gewillkürte" Pauschalreisen (Einzelleistung, die vom Veranstalter Reiserecht unterworfen wird)</a:t>
          </a:r>
          <a:endParaRPr lang="de-DE" sz="1100" kern="1200" dirty="0"/>
        </a:p>
      </dsp:txBody>
      <dsp:txXfrm>
        <a:off x="6061832" y="675097"/>
        <a:ext cx="2103549" cy="881121"/>
      </dsp:txXfrm>
    </dsp:sp>
    <dsp:sp modelId="{2948868A-18C2-3C46-A350-33CE2FC54B8C}">
      <dsp:nvSpPr>
        <dsp:cNvPr id="0" name=""/>
        <dsp:cNvSpPr/>
      </dsp:nvSpPr>
      <dsp:spPr>
        <a:xfrm rot="3567390">
          <a:off x="4871962" y="1190879"/>
          <a:ext cx="1557179" cy="38540"/>
        </a:xfrm>
        <a:custGeom>
          <a:avLst/>
          <a:gdLst/>
          <a:ahLst/>
          <a:cxnLst/>
          <a:rect l="0" t="0" r="0" b="0"/>
          <a:pathLst>
            <a:path>
              <a:moveTo>
                <a:pt x="0" y="19270"/>
              </a:moveTo>
              <a:lnTo>
                <a:pt x="1557179" y="19270"/>
              </a:lnTo>
            </a:path>
          </a:pathLst>
        </a:custGeom>
        <a:noFill/>
        <a:ln w="9525" cap="flat" cmpd="sng" algn="ctr">
          <a:solidFill>
            <a:schemeClr val="accent2">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611622" y="1171219"/>
        <a:ext cx="77858" cy="77858"/>
      </dsp:txXfrm>
    </dsp:sp>
    <dsp:sp modelId="{A7B2F7D2-2558-8F41-B695-C5D92FE801B5}">
      <dsp:nvSpPr>
        <dsp:cNvPr id="0" name=""/>
        <dsp:cNvSpPr/>
      </dsp:nvSpPr>
      <dsp:spPr>
        <a:xfrm>
          <a:off x="6046225" y="1700993"/>
          <a:ext cx="2158375" cy="359423"/>
        </a:xfrm>
        <a:prstGeom prst="roundRect">
          <a:avLst>
            <a:gd name="adj" fmla="val 10000"/>
          </a:avLst>
        </a:prstGeom>
        <a:gradFill rotWithShape="0">
          <a:gsLst>
            <a:gs pos="0">
              <a:schemeClr val="accent2">
                <a:tint val="80000"/>
                <a:hueOff val="0"/>
                <a:satOff val="0"/>
                <a:lumOff val="0"/>
                <a:alphaOff val="0"/>
                <a:tint val="100000"/>
                <a:shade val="100000"/>
                <a:satMod val="130000"/>
              </a:schemeClr>
            </a:gs>
            <a:gs pos="100000">
              <a:schemeClr val="accent2">
                <a:tint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verbundene Reiseleistungen</a:t>
          </a:r>
          <a:endParaRPr lang="de-DE" sz="1100" kern="1200" dirty="0"/>
        </a:p>
      </dsp:txBody>
      <dsp:txXfrm>
        <a:off x="6056752" y="1711520"/>
        <a:ext cx="2137321" cy="338369"/>
      </dsp:txXfrm>
    </dsp:sp>
    <dsp:sp modelId="{F1ABF60C-CE4A-0647-B7E6-B9B73D9BD637}">
      <dsp:nvSpPr>
        <dsp:cNvPr id="0" name=""/>
        <dsp:cNvSpPr/>
      </dsp:nvSpPr>
      <dsp:spPr>
        <a:xfrm rot="3721500">
          <a:off x="1673102" y="3236326"/>
          <a:ext cx="1838515" cy="38540"/>
        </a:xfrm>
        <a:custGeom>
          <a:avLst/>
          <a:gdLst/>
          <a:ahLst/>
          <a:cxnLst/>
          <a:rect l="0" t="0" r="0" b="0"/>
          <a:pathLst>
            <a:path>
              <a:moveTo>
                <a:pt x="0" y="19270"/>
              </a:moveTo>
              <a:lnTo>
                <a:pt x="1838515" y="19270"/>
              </a:lnTo>
            </a:path>
          </a:pathLst>
        </a:cu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2546397" y="3209634"/>
        <a:ext cx="91925" cy="91925"/>
      </dsp:txXfrm>
    </dsp:sp>
    <dsp:sp modelId="{F9A33303-487D-C545-BAED-60C0538BEBD8}">
      <dsp:nvSpPr>
        <dsp:cNvPr id="0" name=""/>
        <dsp:cNvSpPr/>
      </dsp:nvSpPr>
      <dsp:spPr>
        <a:xfrm>
          <a:off x="3023571" y="3527847"/>
          <a:ext cx="2158375" cy="1079187"/>
        </a:xfrm>
        <a:prstGeom prst="roundRect">
          <a:avLst>
            <a:gd name="adj" fmla="val 10000"/>
          </a:avLst>
        </a:prstGeom>
        <a:gradFill rotWithShape="0">
          <a:gsLst>
            <a:gs pos="0">
              <a:schemeClr val="accent2">
                <a:tint val="99000"/>
                <a:hueOff val="0"/>
                <a:satOff val="0"/>
                <a:lumOff val="0"/>
                <a:alphaOff val="0"/>
                <a:tint val="100000"/>
                <a:shade val="100000"/>
                <a:satMod val="130000"/>
              </a:schemeClr>
            </a:gs>
            <a:gs pos="100000">
              <a:schemeClr val="accent2">
                <a:tint val="99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Veranstaltung</a:t>
          </a:r>
          <a:endParaRPr lang="de-DE" sz="1100" kern="1200" dirty="0"/>
        </a:p>
      </dsp:txBody>
      <dsp:txXfrm>
        <a:off x="3055179" y="3559455"/>
        <a:ext cx="2095159" cy="1015971"/>
      </dsp:txXfrm>
    </dsp:sp>
    <dsp:sp modelId="{C94FDCBB-C845-0940-B15E-143E7F159A94}">
      <dsp:nvSpPr>
        <dsp:cNvPr id="0" name=""/>
        <dsp:cNvSpPr/>
      </dsp:nvSpPr>
      <dsp:spPr>
        <a:xfrm rot="18140894">
          <a:off x="4805714" y="3364538"/>
          <a:ext cx="1618427" cy="38540"/>
        </a:xfrm>
        <a:custGeom>
          <a:avLst/>
          <a:gdLst/>
          <a:ahLst/>
          <a:cxnLst/>
          <a:rect l="0" t="0" r="0" b="0"/>
          <a:pathLst>
            <a:path>
              <a:moveTo>
                <a:pt x="0" y="19270"/>
              </a:moveTo>
              <a:lnTo>
                <a:pt x="1618427" y="19270"/>
              </a:lnTo>
            </a:path>
          </a:pathLst>
        </a:custGeom>
        <a:noFill/>
        <a:ln w="9525" cap="flat" cmpd="sng" algn="ctr">
          <a:solidFill>
            <a:schemeClr val="accent2">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74467" y="3343347"/>
        <a:ext cx="80921" cy="80921"/>
      </dsp:txXfrm>
    </dsp:sp>
    <dsp:sp modelId="{9C6C52DA-E383-0145-856D-1311912E4A2D}">
      <dsp:nvSpPr>
        <dsp:cNvPr id="0" name=""/>
        <dsp:cNvSpPr/>
      </dsp:nvSpPr>
      <dsp:spPr>
        <a:xfrm>
          <a:off x="6047909" y="2349066"/>
          <a:ext cx="2158375" cy="702216"/>
        </a:xfrm>
        <a:prstGeom prst="roundRect">
          <a:avLst>
            <a:gd name="adj" fmla="val 10000"/>
          </a:avLst>
        </a:prstGeom>
        <a:gradFill rotWithShape="0">
          <a:gsLst>
            <a:gs pos="0">
              <a:schemeClr val="accent2">
                <a:tint val="80000"/>
                <a:hueOff val="0"/>
                <a:satOff val="0"/>
                <a:lumOff val="0"/>
                <a:alphaOff val="0"/>
                <a:tint val="100000"/>
                <a:shade val="100000"/>
                <a:satMod val="130000"/>
              </a:schemeClr>
            </a:gs>
            <a:gs pos="100000">
              <a:schemeClr val="accent2">
                <a:tint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a:t>
          </a:r>
          <a:r>
            <a:rPr lang="de-DE" sz="1100" kern="1200" dirty="0" err="1" smtClean="0"/>
            <a:t>klassische“Eigenveranstaltung</a:t>
          </a:r>
          <a:r>
            <a:rPr lang="de-DE" sz="1100" kern="1200" dirty="0" smtClean="0"/>
            <a:t>, z.B. Gruppenreise</a:t>
          </a:r>
          <a:endParaRPr lang="de-DE" sz="1100" kern="1200" dirty="0"/>
        </a:p>
      </dsp:txBody>
      <dsp:txXfrm>
        <a:off x="6068476" y="2369633"/>
        <a:ext cx="2117241" cy="661082"/>
      </dsp:txXfrm>
    </dsp:sp>
    <dsp:sp modelId="{4202E7AC-355F-704F-9590-7C3B3AAE2300}">
      <dsp:nvSpPr>
        <dsp:cNvPr id="0" name=""/>
        <dsp:cNvSpPr/>
      </dsp:nvSpPr>
      <dsp:spPr>
        <a:xfrm rot="20156816">
          <a:off x="5140855" y="3855291"/>
          <a:ext cx="946461" cy="38540"/>
        </a:xfrm>
        <a:custGeom>
          <a:avLst/>
          <a:gdLst/>
          <a:ahLst/>
          <a:cxnLst/>
          <a:rect l="0" t="0" r="0" b="0"/>
          <a:pathLst>
            <a:path>
              <a:moveTo>
                <a:pt x="0" y="19270"/>
              </a:moveTo>
              <a:lnTo>
                <a:pt x="946461" y="19270"/>
              </a:lnTo>
            </a:path>
          </a:pathLst>
        </a:custGeom>
        <a:noFill/>
        <a:ln w="9525" cap="flat" cmpd="sng" algn="ctr">
          <a:solidFill>
            <a:schemeClr val="accent2">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90424" y="3850899"/>
        <a:ext cx="47323" cy="47323"/>
      </dsp:txXfrm>
    </dsp:sp>
    <dsp:sp modelId="{CEDF6EC2-ED21-AC4D-B004-C274FDE05C70}">
      <dsp:nvSpPr>
        <dsp:cNvPr id="0" name=""/>
        <dsp:cNvSpPr/>
      </dsp:nvSpPr>
      <dsp:spPr>
        <a:xfrm>
          <a:off x="6046225" y="3312382"/>
          <a:ext cx="2158375" cy="738596"/>
        </a:xfrm>
        <a:prstGeom prst="roundRect">
          <a:avLst>
            <a:gd name="adj" fmla="val 10000"/>
          </a:avLst>
        </a:prstGeom>
        <a:gradFill rotWithShape="0">
          <a:gsLst>
            <a:gs pos="0">
              <a:schemeClr val="accent2">
                <a:tint val="80000"/>
                <a:hueOff val="0"/>
                <a:satOff val="0"/>
                <a:lumOff val="0"/>
                <a:alphaOff val="0"/>
                <a:tint val="100000"/>
                <a:shade val="100000"/>
                <a:satMod val="130000"/>
              </a:schemeClr>
            </a:gs>
            <a:gs pos="100000">
              <a:schemeClr val="accent2">
                <a:tint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Individual-Reise, die als Veranstaltung einzustufen ist</a:t>
          </a:r>
          <a:endParaRPr lang="de-DE" sz="1100" kern="1200" dirty="0"/>
        </a:p>
      </dsp:txBody>
      <dsp:txXfrm>
        <a:off x="6067858" y="3334015"/>
        <a:ext cx="2115109" cy="695330"/>
      </dsp:txXfrm>
    </dsp:sp>
    <dsp:sp modelId="{B1C8E098-ED5B-124B-A309-9AFB4258E404}">
      <dsp:nvSpPr>
        <dsp:cNvPr id="0" name=""/>
        <dsp:cNvSpPr/>
      </dsp:nvSpPr>
      <dsp:spPr>
        <a:xfrm rot="1735041">
          <a:off x="5120392" y="4286896"/>
          <a:ext cx="987387" cy="38540"/>
        </a:xfrm>
        <a:custGeom>
          <a:avLst/>
          <a:gdLst/>
          <a:ahLst/>
          <a:cxnLst/>
          <a:rect l="0" t="0" r="0" b="0"/>
          <a:pathLst>
            <a:path>
              <a:moveTo>
                <a:pt x="0" y="19270"/>
              </a:moveTo>
              <a:lnTo>
                <a:pt x="987387" y="19270"/>
              </a:lnTo>
            </a:path>
          </a:pathLst>
        </a:custGeom>
        <a:noFill/>
        <a:ln w="9525" cap="flat" cmpd="sng" algn="ctr">
          <a:solidFill>
            <a:schemeClr val="accent2">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89401" y="4281481"/>
        <a:ext cx="49369" cy="49369"/>
      </dsp:txXfrm>
    </dsp:sp>
    <dsp:sp modelId="{DC94D8ED-0BDB-DF4A-A9A1-31EEFF800F53}">
      <dsp:nvSpPr>
        <dsp:cNvPr id="0" name=""/>
        <dsp:cNvSpPr/>
      </dsp:nvSpPr>
      <dsp:spPr>
        <a:xfrm>
          <a:off x="6046225" y="4212856"/>
          <a:ext cx="2158375" cy="664067"/>
        </a:xfrm>
        <a:prstGeom prst="roundRect">
          <a:avLst>
            <a:gd name="adj" fmla="val 10000"/>
          </a:avLst>
        </a:prstGeom>
        <a:gradFill rotWithShape="0">
          <a:gsLst>
            <a:gs pos="0">
              <a:schemeClr val="accent2">
                <a:tint val="80000"/>
                <a:hueOff val="0"/>
                <a:satOff val="0"/>
                <a:lumOff val="0"/>
                <a:alphaOff val="0"/>
                <a:tint val="100000"/>
                <a:shade val="100000"/>
                <a:satMod val="130000"/>
              </a:schemeClr>
            </a:gs>
            <a:gs pos="100000">
              <a:schemeClr val="accent2">
                <a:tint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t>qualifizierte click-through Buchung (online)</a:t>
          </a:r>
          <a:endParaRPr lang="de-DE" sz="1100" kern="1200" dirty="0"/>
        </a:p>
      </dsp:txBody>
      <dsp:txXfrm>
        <a:off x="6065675" y="4232306"/>
        <a:ext cx="2119475" cy="625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B9914-3C78-F842-87CF-9695721A25FE}">
      <dsp:nvSpPr>
        <dsp:cNvPr id="0" name=""/>
        <dsp:cNvSpPr/>
      </dsp:nvSpPr>
      <dsp:spPr>
        <a:xfrm>
          <a:off x="2010611" y="528697"/>
          <a:ext cx="4186151" cy="4186151"/>
        </a:xfrm>
        <a:prstGeom prst="blockArc">
          <a:avLst>
            <a:gd name="adj1" fmla="val 13114286"/>
            <a:gd name="adj2" fmla="val 16200000"/>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77DA3A-EA91-404C-9E32-FDC689EB4E61}">
      <dsp:nvSpPr>
        <dsp:cNvPr id="0" name=""/>
        <dsp:cNvSpPr/>
      </dsp:nvSpPr>
      <dsp:spPr>
        <a:xfrm>
          <a:off x="2010611" y="528697"/>
          <a:ext cx="4186151" cy="4186151"/>
        </a:xfrm>
        <a:prstGeom prst="blockArc">
          <a:avLst>
            <a:gd name="adj1" fmla="val 10028571"/>
            <a:gd name="adj2" fmla="val 13114286"/>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2892D4-70DA-204D-B4A9-0513DD4B2871}">
      <dsp:nvSpPr>
        <dsp:cNvPr id="0" name=""/>
        <dsp:cNvSpPr/>
      </dsp:nvSpPr>
      <dsp:spPr>
        <a:xfrm>
          <a:off x="2010611" y="528697"/>
          <a:ext cx="4186151" cy="4186151"/>
        </a:xfrm>
        <a:prstGeom prst="blockArc">
          <a:avLst>
            <a:gd name="adj1" fmla="val 6942857"/>
            <a:gd name="adj2" fmla="val 10028571"/>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271B2A-1138-A04B-B738-1C8C2D90895C}">
      <dsp:nvSpPr>
        <dsp:cNvPr id="0" name=""/>
        <dsp:cNvSpPr/>
      </dsp:nvSpPr>
      <dsp:spPr>
        <a:xfrm>
          <a:off x="2010611" y="528697"/>
          <a:ext cx="4186151" cy="4186151"/>
        </a:xfrm>
        <a:prstGeom prst="blockArc">
          <a:avLst>
            <a:gd name="adj1" fmla="val 3857143"/>
            <a:gd name="adj2" fmla="val 6942857"/>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CF233B-AFDE-9F4F-8935-1CE8A6A6B7DD}">
      <dsp:nvSpPr>
        <dsp:cNvPr id="0" name=""/>
        <dsp:cNvSpPr/>
      </dsp:nvSpPr>
      <dsp:spPr>
        <a:xfrm>
          <a:off x="2010611" y="528697"/>
          <a:ext cx="4186151" cy="4186151"/>
        </a:xfrm>
        <a:prstGeom prst="blockArc">
          <a:avLst>
            <a:gd name="adj1" fmla="val 771429"/>
            <a:gd name="adj2" fmla="val 3857143"/>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960300-87E1-A242-B401-ADAD618E53CE}">
      <dsp:nvSpPr>
        <dsp:cNvPr id="0" name=""/>
        <dsp:cNvSpPr/>
      </dsp:nvSpPr>
      <dsp:spPr>
        <a:xfrm>
          <a:off x="2010611" y="528697"/>
          <a:ext cx="4186151" cy="4186151"/>
        </a:xfrm>
        <a:prstGeom prst="blockArc">
          <a:avLst>
            <a:gd name="adj1" fmla="val 19285714"/>
            <a:gd name="adj2" fmla="val 771429"/>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FE18E4-8931-B040-AB01-27D4DEB2998F}">
      <dsp:nvSpPr>
        <dsp:cNvPr id="0" name=""/>
        <dsp:cNvSpPr/>
      </dsp:nvSpPr>
      <dsp:spPr>
        <a:xfrm>
          <a:off x="2010611" y="528697"/>
          <a:ext cx="4186151" cy="4186151"/>
        </a:xfrm>
        <a:prstGeom prst="blockArc">
          <a:avLst>
            <a:gd name="adj1" fmla="val 16200000"/>
            <a:gd name="adj2" fmla="val 19285714"/>
            <a:gd name="adj3" fmla="val 3903"/>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9747A1-F52E-FB46-AAFA-DFB6D4BAB8E1}">
      <dsp:nvSpPr>
        <dsp:cNvPr id="0" name=""/>
        <dsp:cNvSpPr/>
      </dsp:nvSpPr>
      <dsp:spPr>
        <a:xfrm>
          <a:off x="3293169" y="1811254"/>
          <a:ext cx="1621036" cy="162103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kern="1200" dirty="0" smtClean="0"/>
            <a:t>Einflussfaktoren auf die rechtliche Bewertung eines Geschäftsvorfalls</a:t>
          </a:r>
          <a:endParaRPr lang="de-DE" sz="1100" kern="1200" dirty="0"/>
        </a:p>
      </dsp:txBody>
      <dsp:txXfrm>
        <a:off x="3530564" y="2048649"/>
        <a:ext cx="1146246" cy="1146246"/>
      </dsp:txXfrm>
    </dsp:sp>
    <dsp:sp modelId="{71B5D46C-D6C1-A949-8887-E200B4A63747}">
      <dsp:nvSpPr>
        <dsp:cNvPr id="0" name=""/>
        <dsp:cNvSpPr/>
      </dsp:nvSpPr>
      <dsp:spPr>
        <a:xfrm>
          <a:off x="3536324" y="2184"/>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Rechtl. Identität des RVA (</a:t>
          </a:r>
          <a:r>
            <a:rPr lang="de-DE" sz="900" u="sng" kern="1200" dirty="0" smtClean="0"/>
            <a:t>nicht</a:t>
          </a:r>
          <a:r>
            <a:rPr lang="de-DE" sz="900" kern="1200" dirty="0" smtClean="0"/>
            <a:t> Marke!)</a:t>
          </a:r>
          <a:endParaRPr lang="de-DE" sz="900" kern="1200" dirty="0"/>
        </a:p>
      </dsp:txBody>
      <dsp:txXfrm>
        <a:off x="3702501" y="168361"/>
        <a:ext cx="802371" cy="802371"/>
      </dsp:txXfrm>
    </dsp:sp>
    <dsp:sp modelId="{3A2EC7B1-E421-8742-84AF-0E028D0A9576}">
      <dsp:nvSpPr>
        <dsp:cNvPr id="0" name=""/>
        <dsp:cNvSpPr/>
      </dsp:nvSpPr>
      <dsp:spPr>
        <a:xfrm>
          <a:off x="5140819" y="774868"/>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Ablauf des Buchungs-prozesses (Warenkorb, </a:t>
          </a:r>
          <a:r>
            <a:rPr lang="de-DE" sz="900" kern="1200" dirty="0" err="1" smtClean="0"/>
            <a:t>qual</a:t>
          </a:r>
          <a:r>
            <a:rPr lang="de-DE" sz="900" kern="1200" dirty="0" smtClean="0"/>
            <a:t>. Click-Through)</a:t>
          </a:r>
          <a:endParaRPr lang="de-DE" sz="900" kern="1200" dirty="0"/>
        </a:p>
      </dsp:txBody>
      <dsp:txXfrm>
        <a:off x="5306996" y="941045"/>
        <a:ext cx="802371" cy="802371"/>
      </dsp:txXfrm>
    </dsp:sp>
    <dsp:sp modelId="{8B4C7CD9-3563-4642-9CB9-4263583C8F8C}">
      <dsp:nvSpPr>
        <dsp:cNvPr id="0" name=""/>
        <dsp:cNvSpPr/>
      </dsp:nvSpPr>
      <dsp:spPr>
        <a:xfrm>
          <a:off x="5537096" y="2511073"/>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zeitlicher Abstand zwischen Buchungen</a:t>
          </a:r>
          <a:endParaRPr lang="de-DE" sz="900" kern="1200" dirty="0"/>
        </a:p>
      </dsp:txBody>
      <dsp:txXfrm>
        <a:off x="5703273" y="2677250"/>
        <a:ext cx="802371" cy="802371"/>
      </dsp:txXfrm>
    </dsp:sp>
    <dsp:sp modelId="{875A163C-9284-E44B-9CD9-0E196B5897A8}">
      <dsp:nvSpPr>
        <dsp:cNvPr id="0" name=""/>
        <dsp:cNvSpPr/>
      </dsp:nvSpPr>
      <dsp:spPr>
        <a:xfrm>
          <a:off x="4426751" y="3903401"/>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Art der Leistungen</a:t>
          </a:r>
          <a:endParaRPr lang="de-DE" sz="900" kern="1200" dirty="0"/>
        </a:p>
      </dsp:txBody>
      <dsp:txXfrm>
        <a:off x="4592928" y="4069578"/>
        <a:ext cx="802371" cy="802371"/>
      </dsp:txXfrm>
    </dsp:sp>
    <dsp:sp modelId="{64FF6A63-9D9D-CF49-993E-46FEB88ED321}">
      <dsp:nvSpPr>
        <dsp:cNvPr id="0" name=""/>
        <dsp:cNvSpPr/>
      </dsp:nvSpPr>
      <dsp:spPr>
        <a:xfrm>
          <a:off x="2645897" y="3903401"/>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Wertanteil der sonstigen touristischen Leistungen</a:t>
          </a:r>
        </a:p>
      </dsp:txBody>
      <dsp:txXfrm>
        <a:off x="2812074" y="4069578"/>
        <a:ext cx="802371" cy="802371"/>
      </dsp:txXfrm>
    </dsp:sp>
    <dsp:sp modelId="{49CC3D76-FCA2-7547-A94B-B1CA773AE3AF}">
      <dsp:nvSpPr>
        <dsp:cNvPr id="0" name=""/>
        <dsp:cNvSpPr/>
      </dsp:nvSpPr>
      <dsp:spPr>
        <a:xfrm>
          <a:off x="1535552" y="2511073"/>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Inkasso-verfahren</a:t>
          </a:r>
          <a:endParaRPr lang="de-DE" sz="900" kern="1200" dirty="0"/>
        </a:p>
      </dsp:txBody>
      <dsp:txXfrm>
        <a:off x="1701729" y="2677250"/>
        <a:ext cx="802371" cy="802371"/>
      </dsp:txXfrm>
    </dsp:sp>
    <dsp:sp modelId="{65814779-D36F-8A47-B5C1-B5B9B1688F9E}">
      <dsp:nvSpPr>
        <dsp:cNvPr id="0" name=""/>
        <dsp:cNvSpPr/>
      </dsp:nvSpPr>
      <dsp:spPr>
        <a:xfrm>
          <a:off x="1931830" y="774868"/>
          <a:ext cx="1134725" cy="113472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kern="1200" dirty="0" smtClean="0"/>
            <a:t>...</a:t>
          </a:r>
          <a:endParaRPr lang="de-DE" sz="900" kern="1200" dirty="0"/>
        </a:p>
      </dsp:txBody>
      <dsp:txXfrm>
        <a:off x="2098007" y="941045"/>
        <a:ext cx="802371" cy="80237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8150" cy="501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de-DE" dirty="0"/>
          </a:p>
        </p:txBody>
      </p:sp>
      <p:sp>
        <p:nvSpPr>
          <p:cNvPr id="70659" name="Rectangle 3"/>
          <p:cNvSpPr>
            <a:spLocks noGrp="1" noChangeArrowheads="1"/>
          </p:cNvSpPr>
          <p:nvPr>
            <p:ph type="dt" sz="quarter" idx="1"/>
          </p:nvPr>
        </p:nvSpPr>
        <p:spPr bwMode="auto">
          <a:xfrm>
            <a:off x="3895725" y="0"/>
            <a:ext cx="2978150" cy="501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de-DE" dirty="0"/>
          </a:p>
        </p:txBody>
      </p:sp>
      <p:sp>
        <p:nvSpPr>
          <p:cNvPr id="70660" name="Rectangle 4"/>
          <p:cNvSpPr>
            <a:spLocks noGrp="1" noChangeArrowheads="1"/>
          </p:cNvSpPr>
          <p:nvPr>
            <p:ph type="ftr" sz="quarter" idx="2"/>
          </p:nvPr>
        </p:nvSpPr>
        <p:spPr bwMode="auto">
          <a:xfrm>
            <a:off x="0" y="9559925"/>
            <a:ext cx="2978150" cy="5016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de-DE" dirty="0"/>
          </a:p>
        </p:txBody>
      </p:sp>
      <p:sp>
        <p:nvSpPr>
          <p:cNvPr id="70661" name="Rectangle 5"/>
          <p:cNvSpPr>
            <a:spLocks noGrp="1" noChangeArrowheads="1"/>
          </p:cNvSpPr>
          <p:nvPr>
            <p:ph type="sldNum" sz="quarter" idx="3"/>
          </p:nvPr>
        </p:nvSpPr>
        <p:spPr bwMode="auto">
          <a:xfrm>
            <a:off x="3895725" y="9559925"/>
            <a:ext cx="2978150" cy="5016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1849EC76-51FD-4948-8460-5EF4A9A4CDCF}" type="slidenum">
              <a:rPr lang="de-DE"/>
              <a:pPr>
                <a:defRPr/>
              </a:pPr>
              <a:t>‹Nr.›</a:t>
            </a:fld>
            <a:endParaRPr lang="de-DE" dirty="0"/>
          </a:p>
        </p:txBody>
      </p:sp>
    </p:spTree>
    <p:extLst>
      <p:ext uri="{BB962C8B-B14F-4D97-AF65-F5344CB8AC3E}">
        <p14:creationId xmlns:p14="http://schemas.microsoft.com/office/powerpoint/2010/main" val="335385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8150" cy="501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de-DE" dirty="0"/>
          </a:p>
        </p:txBody>
      </p:sp>
      <p:sp>
        <p:nvSpPr>
          <p:cNvPr id="71683" name="Rectangle 3"/>
          <p:cNvSpPr>
            <a:spLocks noGrp="1" noChangeArrowheads="1"/>
          </p:cNvSpPr>
          <p:nvPr>
            <p:ph type="dt" idx="1"/>
          </p:nvPr>
        </p:nvSpPr>
        <p:spPr bwMode="auto">
          <a:xfrm>
            <a:off x="3895725" y="0"/>
            <a:ext cx="2978150" cy="501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de-DE" dirty="0"/>
          </a:p>
        </p:txBody>
      </p:sp>
      <p:sp>
        <p:nvSpPr>
          <p:cNvPr id="17412" name="Rectangle 4"/>
          <p:cNvSpPr>
            <a:spLocks noGrp="1" noRot="1" noChangeAspect="1" noChangeArrowheads="1" noTextEdit="1"/>
          </p:cNvSpPr>
          <p:nvPr>
            <p:ph type="sldImg" idx="2"/>
          </p:nvPr>
        </p:nvSpPr>
        <p:spPr bwMode="auto">
          <a:xfrm>
            <a:off x="922338" y="755650"/>
            <a:ext cx="5030787" cy="377348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915988" y="4779963"/>
            <a:ext cx="5041900" cy="4525962"/>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1686" name="Rectangle 6"/>
          <p:cNvSpPr>
            <a:spLocks noGrp="1" noChangeArrowheads="1"/>
          </p:cNvSpPr>
          <p:nvPr>
            <p:ph type="ftr" sz="quarter" idx="4"/>
          </p:nvPr>
        </p:nvSpPr>
        <p:spPr bwMode="auto">
          <a:xfrm>
            <a:off x="0" y="9559925"/>
            <a:ext cx="2978150" cy="5016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de-DE" dirty="0"/>
          </a:p>
        </p:txBody>
      </p:sp>
      <p:sp>
        <p:nvSpPr>
          <p:cNvPr id="71687" name="Rectangle 7"/>
          <p:cNvSpPr>
            <a:spLocks noGrp="1" noChangeArrowheads="1"/>
          </p:cNvSpPr>
          <p:nvPr>
            <p:ph type="sldNum" sz="quarter" idx="5"/>
          </p:nvPr>
        </p:nvSpPr>
        <p:spPr bwMode="auto">
          <a:xfrm>
            <a:off x="3895725" y="9559925"/>
            <a:ext cx="2978150" cy="5016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4F1D9ED4-EA84-2B4F-ACC2-92A3A5B608B4}" type="slidenum">
              <a:rPr lang="de-DE"/>
              <a:pPr>
                <a:defRPr/>
              </a:pPr>
              <a:t>‹Nr.›</a:t>
            </a:fld>
            <a:endParaRPr lang="de-DE" dirty="0"/>
          </a:p>
        </p:txBody>
      </p:sp>
    </p:spTree>
    <p:extLst>
      <p:ext uri="{BB962C8B-B14F-4D97-AF65-F5344CB8AC3E}">
        <p14:creationId xmlns:p14="http://schemas.microsoft.com/office/powerpoint/2010/main" val="143533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55E810-3763-2047-B687-040C20F4A070}" type="slidenum">
              <a:rPr lang="de-DE">
                <a:latin typeface="Times New Roman" pitchFamily="-65" charset="0"/>
              </a:rPr>
              <a:pPr/>
              <a:t>1</a:t>
            </a:fld>
            <a:endParaRPr lang="de-DE" dirty="0">
              <a:latin typeface="Times New Roman" pitchFamily="-65"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de-DE" dirty="0">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72431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Droid Sans"/>
                <a:cs typeface="Droid Sans"/>
              </a:defRPr>
            </a:lvl1p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Droid Sans"/>
                <a:cs typeface="Droid San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Droid Sans"/>
                <a:cs typeface="Droid Sans"/>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4638" y="346075"/>
            <a:ext cx="2051050" cy="625157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68313" y="346075"/>
            <a:ext cx="6003925" cy="625157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43213" y="346075"/>
            <a:ext cx="3313112" cy="838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468313" y="1557338"/>
            <a:ext cx="4027487" cy="50403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57338"/>
            <a:ext cx="4027488" cy="50403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843213" y="346075"/>
            <a:ext cx="3313112" cy="838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468313" y="1557338"/>
            <a:ext cx="4027487" cy="50403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648200" y="1557338"/>
            <a:ext cx="4027488" cy="5040312"/>
          </a:xfrm>
        </p:spPr>
        <p:txBody>
          <a:bodyPr/>
          <a:lstStyle/>
          <a:p>
            <a:pPr lvl="0"/>
            <a:endParaRPr lang="de-DE" noProof="0" dirty="0" smtClean="0"/>
          </a:p>
        </p:txBody>
      </p:sp>
      <p:sp>
        <p:nvSpPr>
          <p:cNvPr id="5"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2843213" y="346075"/>
            <a:ext cx="3313112" cy="838200"/>
          </a:xfrm>
        </p:spPr>
        <p:txBody>
          <a:bodyPr/>
          <a:lstStyle/>
          <a:p>
            <a:r>
              <a:rPr lang="de-DE" smtClean="0"/>
              <a:t>Mastertitelformat bearbeiten</a:t>
            </a:r>
            <a:endParaRPr lang="de-DE"/>
          </a:p>
        </p:txBody>
      </p:sp>
      <p:sp>
        <p:nvSpPr>
          <p:cNvPr id="3" name="Inhaltsplatzhalter 2"/>
          <p:cNvSpPr>
            <a:spLocks noGrp="1"/>
          </p:cNvSpPr>
          <p:nvPr>
            <p:ph sz="quarter" idx="1"/>
          </p:nvPr>
        </p:nvSpPr>
        <p:spPr>
          <a:xfrm>
            <a:off x="468313" y="1557338"/>
            <a:ext cx="4027487" cy="24431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557338"/>
            <a:ext cx="4027488" cy="24431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3" y="4152900"/>
            <a:ext cx="4027487" cy="244475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52900"/>
            <a:ext cx="4027488" cy="244475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68313" y="1557338"/>
            <a:ext cx="402748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57338"/>
            <a:ext cx="402748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71800" y="346075"/>
            <a:ext cx="3744416"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Klicken Sie, um das Format zu bearbeiten.</a:t>
            </a:r>
          </a:p>
        </p:txBody>
      </p:sp>
      <p:sp>
        <p:nvSpPr>
          <p:cNvPr id="1027" name="Rectangle 3"/>
          <p:cNvSpPr>
            <a:spLocks noGrp="1" noChangeArrowheads="1"/>
          </p:cNvSpPr>
          <p:nvPr>
            <p:ph type="body" idx="1"/>
          </p:nvPr>
        </p:nvSpPr>
        <p:spPr bwMode="auto">
          <a:xfrm>
            <a:off x="468313" y="1557338"/>
            <a:ext cx="8207375"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Klicken Sie, um die Textformatierung des Masters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2" name="Rectangle 8"/>
          <p:cNvSpPr>
            <a:spLocks noChangeArrowheads="1"/>
          </p:cNvSpPr>
          <p:nvPr/>
        </p:nvSpPr>
        <p:spPr bwMode="auto">
          <a:xfrm>
            <a:off x="381000" y="1260475"/>
            <a:ext cx="8305800" cy="152400"/>
          </a:xfrm>
          <a:prstGeom prst="rect">
            <a:avLst/>
          </a:prstGeom>
          <a:gradFill rotWithShape="0">
            <a:gsLst>
              <a:gs pos="0">
                <a:srgbClr val="CC0000"/>
              </a:gs>
              <a:gs pos="100000">
                <a:schemeClr val="tx1"/>
              </a:gs>
            </a:gsLst>
            <a:lin ang="2700000" scaled="1"/>
          </a:gradFill>
          <a:ln w="9525">
            <a:noFill/>
            <a:miter lim="800000"/>
            <a:headEnd/>
            <a:tailEnd/>
          </a:ln>
          <a:effectLst/>
        </p:spPr>
        <p:txBody>
          <a:bodyPr wrap="none" anchor="ctr">
            <a:prstTxWarp prst="textNoShape">
              <a:avLst/>
            </a:prstTxWarp>
          </a:bodyPr>
          <a:lstStyle/>
          <a:p>
            <a:pPr>
              <a:defRPr/>
            </a:pPr>
            <a:endParaRPr lang="de-DE" dirty="0">
              <a:latin typeface="Times New Roman" charset="0"/>
            </a:endParaRPr>
          </a:p>
        </p:txBody>
      </p:sp>
      <p:pic>
        <p:nvPicPr>
          <p:cNvPr id="1029" name="Picture 12" descr="logo-mc"/>
          <p:cNvPicPr>
            <a:picLocks noChangeAspect="1" noChangeArrowheads="1"/>
          </p:cNvPicPr>
          <p:nvPr userDrawn="1"/>
        </p:nvPicPr>
        <p:blipFill>
          <a:blip r:embed="rId16"/>
          <a:srcRect/>
          <a:stretch>
            <a:fillRect/>
          </a:stretch>
        </p:blipFill>
        <p:spPr bwMode="auto">
          <a:xfrm>
            <a:off x="7235825" y="476250"/>
            <a:ext cx="1439863" cy="449263"/>
          </a:xfrm>
          <a:prstGeom prst="rect">
            <a:avLst/>
          </a:prstGeom>
          <a:noFill/>
          <a:ln w="9525">
            <a:noFill/>
            <a:miter lim="800000"/>
            <a:headEnd/>
            <a:tailEnd/>
          </a:ln>
        </p:spPr>
      </p:pic>
      <p:sp>
        <p:nvSpPr>
          <p:cNvPr id="7" name="Foliennummernplatzhalter 6"/>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000" b="0">
                <a:solidFill>
                  <a:schemeClr val="tx1">
                    <a:tint val="75000"/>
                  </a:schemeClr>
                </a:solidFill>
                <a:latin typeface="+mj-lt"/>
              </a:defRPr>
            </a:lvl1pPr>
          </a:lstStyle>
          <a:p>
            <a:fld id="{A93491CC-6CBA-A94E-ACA0-B419A4B90978}" type="slidenum">
              <a:rPr lang="de-DE" smtClean="0"/>
              <a:pPr/>
              <a:t>‹Nr.›</a:t>
            </a:fld>
            <a:endParaRPr lang="de-DE" dirty="0"/>
          </a:p>
        </p:txBody>
      </p:sp>
      <p:pic>
        <p:nvPicPr>
          <p:cNvPr id="2" name="Bild 1" descr="csm_logo_d7d7f1bccf.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95535" y="404664"/>
            <a:ext cx="2234731" cy="432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zoom/>
  </p:transition>
  <p:hf hdr="0" ftr="0" dt="0"/>
  <p:txStyles>
    <p:titleStyle>
      <a:lvl1pPr algn="ctr" rtl="0" eaLnBrk="0" fontAlgn="base" hangingPunct="0">
        <a:spcBef>
          <a:spcPct val="0"/>
        </a:spcBef>
        <a:spcAft>
          <a:spcPct val="0"/>
        </a:spcAft>
        <a:defRPr sz="2000" b="1">
          <a:solidFill>
            <a:schemeClr val="tx2"/>
          </a:solidFill>
          <a:latin typeface="Droid Sans"/>
          <a:ea typeface="ＭＳ Ｐゴシック" charset="-128"/>
          <a:cs typeface="Droid Sans"/>
        </a:defRPr>
      </a:lvl1pPr>
      <a:lvl2pPr algn="ctr" rtl="0" eaLnBrk="0" fontAlgn="base" hangingPunct="0">
        <a:spcBef>
          <a:spcPct val="0"/>
        </a:spcBef>
        <a:spcAft>
          <a:spcPct val="0"/>
        </a:spcAft>
        <a:defRPr sz="2000" b="1">
          <a:solidFill>
            <a:schemeClr val="tx2"/>
          </a:solidFill>
          <a:latin typeface="Tahoma" charset="0"/>
          <a:ea typeface="ＭＳ Ｐゴシック" charset="-128"/>
          <a:cs typeface="ＭＳ Ｐゴシック" charset="-128"/>
        </a:defRPr>
      </a:lvl2pPr>
      <a:lvl3pPr algn="ctr" rtl="0" eaLnBrk="0" fontAlgn="base" hangingPunct="0">
        <a:spcBef>
          <a:spcPct val="0"/>
        </a:spcBef>
        <a:spcAft>
          <a:spcPct val="0"/>
        </a:spcAft>
        <a:defRPr sz="2000" b="1">
          <a:solidFill>
            <a:schemeClr val="tx2"/>
          </a:solidFill>
          <a:latin typeface="Tahoma" charset="0"/>
          <a:ea typeface="ＭＳ Ｐゴシック" charset="-128"/>
          <a:cs typeface="ＭＳ Ｐゴシック" charset="-128"/>
        </a:defRPr>
      </a:lvl3pPr>
      <a:lvl4pPr algn="ctr" rtl="0" eaLnBrk="0" fontAlgn="base" hangingPunct="0">
        <a:spcBef>
          <a:spcPct val="0"/>
        </a:spcBef>
        <a:spcAft>
          <a:spcPct val="0"/>
        </a:spcAft>
        <a:defRPr sz="2000" b="1">
          <a:solidFill>
            <a:schemeClr val="tx2"/>
          </a:solidFill>
          <a:latin typeface="Tahoma" charset="0"/>
          <a:ea typeface="ＭＳ Ｐゴシック" charset="-128"/>
          <a:cs typeface="ＭＳ Ｐゴシック" charset="-128"/>
        </a:defRPr>
      </a:lvl4pPr>
      <a:lvl5pPr algn="ctr" rtl="0" eaLnBrk="0" fontAlgn="base" hangingPunct="0">
        <a:spcBef>
          <a:spcPct val="0"/>
        </a:spcBef>
        <a:spcAft>
          <a:spcPct val="0"/>
        </a:spcAft>
        <a:defRPr sz="2000" b="1">
          <a:solidFill>
            <a:schemeClr val="tx2"/>
          </a:solidFill>
          <a:latin typeface="Tahoma" charset="0"/>
          <a:ea typeface="ＭＳ Ｐゴシック" charset="-128"/>
          <a:cs typeface="ＭＳ Ｐゴシック" charset="-128"/>
        </a:defRPr>
      </a:lvl5pPr>
      <a:lvl6pPr marL="457200" algn="ctr" rtl="0" eaLnBrk="0" fontAlgn="base" hangingPunct="0">
        <a:spcBef>
          <a:spcPct val="0"/>
        </a:spcBef>
        <a:spcAft>
          <a:spcPct val="0"/>
        </a:spcAft>
        <a:defRPr sz="2000" b="1">
          <a:solidFill>
            <a:schemeClr val="tx2"/>
          </a:solidFill>
          <a:latin typeface="Tahoma" charset="0"/>
        </a:defRPr>
      </a:lvl6pPr>
      <a:lvl7pPr marL="914400" algn="ctr" rtl="0" eaLnBrk="0" fontAlgn="base" hangingPunct="0">
        <a:spcBef>
          <a:spcPct val="0"/>
        </a:spcBef>
        <a:spcAft>
          <a:spcPct val="0"/>
        </a:spcAft>
        <a:defRPr sz="2000" b="1">
          <a:solidFill>
            <a:schemeClr val="tx2"/>
          </a:solidFill>
          <a:latin typeface="Tahoma" charset="0"/>
        </a:defRPr>
      </a:lvl7pPr>
      <a:lvl8pPr marL="1371600" algn="ctr" rtl="0" eaLnBrk="0" fontAlgn="base" hangingPunct="0">
        <a:spcBef>
          <a:spcPct val="0"/>
        </a:spcBef>
        <a:spcAft>
          <a:spcPct val="0"/>
        </a:spcAft>
        <a:defRPr sz="2000" b="1">
          <a:solidFill>
            <a:schemeClr val="tx2"/>
          </a:solidFill>
          <a:latin typeface="Tahoma" charset="0"/>
        </a:defRPr>
      </a:lvl8pPr>
      <a:lvl9pPr marL="1828800" algn="ctr" rtl="0" eaLnBrk="0" fontAlgn="base" hangingPunct="0">
        <a:spcBef>
          <a:spcPct val="0"/>
        </a:spcBef>
        <a:spcAft>
          <a:spcPct val="0"/>
        </a:spcAft>
        <a:defRPr sz="2000" b="1">
          <a:solidFill>
            <a:schemeClr val="tx2"/>
          </a:solidFill>
          <a:latin typeface="Tahoma" charset="0"/>
        </a:defRPr>
      </a:lvl9pPr>
    </p:titleStyle>
    <p:bodyStyle>
      <a:lvl1pPr marL="342900" indent="-342900" algn="just" rtl="0" eaLnBrk="0" fontAlgn="base" hangingPunct="0">
        <a:spcBef>
          <a:spcPct val="20000"/>
        </a:spcBef>
        <a:spcAft>
          <a:spcPct val="0"/>
        </a:spcAft>
        <a:buFont typeface="Monotype Sorts" pitchFamily="-65" charset="2"/>
        <a:buChar char="q"/>
        <a:defRPr sz="1600">
          <a:solidFill>
            <a:schemeClr val="tx1"/>
          </a:solidFill>
          <a:latin typeface="Droid Sans"/>
          <a:ea typeface="ＭＳ Ｐゴシック" charset="-128"/>
          <a:cs typeface="Droid Sans"/>
        </a:defRPr>
      </a:lvl1pPr>
      <a:lvl2pPr marL="742950" indent="-285750" algn="just" rtl="0" eaLnBrk="0" fontAlgn="base" hangingPunct="0">
        <a:spcBef>
          <a:spcPct val="20000"/>
        </a:spcBef>
        <a:spcAft>
          <a:spcPct val="0"/>
        </a:spcAft>
        <a:buFont typeface="Wingdings" pitchFamily="-65" charset="2"/>
        <a:buChar char="Ø"/>
        <a:defRPr sz="1600">
          <a:solidFill>
            <a:schemeClr val="tx1"/>
          </a:solidFill>
          <a:latin typeface="Droid Sans"/>
          <a:ea typeface="ＭＳ Ｐゴシック" charset="-128"/>
          <a:cs typeface="Droid Sans"/>
        </a:defRPr>
      </a:lvl2pPr>
      <a:lvl3pPr marL="1143000" indent="-228600" algn="just" rtl="0" eaLnBrk="0" fontAlgn="base" hangingPunct="0">
        <a:spcBef>
          <a:spcPct val="20000"/>
        </a:spcBef>
        <a:spcAft>
          <a:spcPct val="0"/>
        </a:spcAft>
        <a:buChar char="•"/>
        <a:defRPr sz="1600">
          <a:solidFill>
            <a:schemeClr val="tx1"/>
          </a:solidFill>
          <a:latin typeface="Droid Sans"/>
          <a:ea typeface="ＭＳ Ｐゴシック" charset="-128"/>
          <a:cs typeface="Droid Sans"/>
        </a:defRPr>
      </a:lvl3pPr>
      <a:lvl4pPr marL="1600200" indent="-228600" algn="just" rtl="0" eaLnBrk="0" fontAlgn="base" hangingPunct="0">
        <a:spcBef>
          <a:spcPct val="20000"/>
        </a:spcBef>
        <a:spcAft>
          <a:spcPct val="0"/>
        </a:spcAft>
        <a:buChar char="–"/>
        <a:defRPr sz="1600">
          <a:solidFill>
            <a:schemeClr val="tx1"/>
          </a:solidFill>
          <a:latin typeface="Droid Sans"/>
          <a:ea typeface="ＭＳ Ｐゴシック" charset="-128"/>
          <a:cs typeface="Droid Sans"/>
        </a:defRPr>
      </a:lvl4pPr>
      <a:lvl5pPr marL="2057400" indent="-228600" algn="just" rtl="0" eaLnBrk="0" fontAlgn="base" hangingPunct="0">
        <a:spcBef>
          <a:spcPct val="20000"/>
        </a:spcBef>
        <a:spcAft>
          <a:spcPct val="0"/>
        </a:spcAft>
        <a:buChar char="»"/>
        <a:defRPr sz="1600">
          <a:solidFill>
            <a:schemeClr val="tx1"/>
          </a:solidFill>
          <a:latin typeface="Droid Sans"/>
          <a:ea typeface="ＭＳ Ｐゴシック" charset="-128"/>
          <a:cs typeface="Droid Sans"/>
        </a:defRPr>
      </a:lvl5pPr>
      <a:lvl6pPr marL="2514600" indent="-228600" algn="just"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just"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just"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just"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7.png"/><Relationship Id="rId13"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1"/>
          <p:cNvSpPr>
            <a:spLocks noGrp="1" noChangeArrowheads="1"/>
          </p:cNvSpPr>
          <p:nvPr>
            <p:ph type="ctrTitle"/>
          </p:nvPr>
        </p:nvSpPr>
        <p:spPr>
          <a:xfrm>
            <a:off x="685800" y="1628800"/>
            <a:ext cx="7772400" cy="1470025"/>
          </a:xfrm>
        </p:spPr>
        <p:txBody>
          <a:bodyPr/>
          <a:lstStyle/>
          <a:p>
            <a:r>
              <a:rPr lang="de-DE" sz="2800" dirty="0" smtClean="0">
                <a:ea typeface="ＭＳ Ｐゴシック" pitchFamily="-65" charset="-128"/>
                <a:cs typeface="ＭＳ Ｐゴシック" pitchFamily="-65" charset="-128"/>
              </a:rPr>
              <a:t>Erweiterung des DRV Datenstandards um eine Buchungslogik</a:t>
            </a:r>
          </a:p>
        </p:txBody>
      </p:sp>
      <p:sp>
        <p:nvSpPr>
          <p:cNvPr id="4" name="Foliennummernplatzhalter 3"/>
          <p:cNvSpPr>
            <a:spLocks noGrp="1"/>
          </p:cNvSpPr>
          <p:nvPr>
            <p:ph type="sldNum" sz="quarter" idx="4"/>
          </p:nvPr>
        </p:nvSpPr>
        <p:spPr/>
        <p:txBody>
          <a:bodyPr/>
          <a:lstStyle/>
          <a:p>
            <a:fld id="{A93491CC-6CBA-A94E-ACA0-B419A4B90978}" type="slidenum">
              <a:rPr lang="de-DE" smtClean="0"/>
              <a:pPr/>
              <a:t>1</a:t>
            </a:fld>
            <a:endParaRPr lang="de-DE" dirty="0"/>
          </a:p>
        </p:txBody>
      </p:sp>
      <p:sp>
        <p:nvSpPr>
          <p:cNvPr id="2" name="Untertitel 1"/>
          <p:cNvSpPr>
            <a:spLocks noGrp="1"/>
          </p:cNvSpPr>
          <p:nvPr>
            <p:ph type="subTitle" idx="1"/>
          </p:nvPr>
        </p:nvSpPr>
        <p:spPr>
          <a:xfrm>
            <a:off x="1371600" y="3404592"/>
            <a:ext cx="6400800" cy="1752600"/>
          </a:xfrm>
        </p:spPr>
        <p:txBody>
          <a:bodyPr/>
          <a:lstStyle/>
          <a:p>
            <a:r>
              <a:rPr lang="de-DE" sz="1800" b="1" dirty="0" smtClean="0"/>
              <a:t>Expertenworkshop</a:t>
            </a:r>
            <a:endParaRPr lang="de-DE" sz="1800" b="1" dirty="0" smtClean="0"/>
          </a:p>
          <a:p>
            <a:r>
              <a:rPr lang="de-DE" sz="1800" b="1" dirty="0" smtClean="0"/>
              <a:t>Oberursel, 05.07.2017</a:t>
            </a:r>
            <a:endParaRPr lang="de-DE" sz="1800" b="1" dirty="0" smtClean="0"/>
          </a:p>
          <a:p>
            <a:endParaRPr lang="de-DE" dirty="0"/>
          </a:p>
          <a:p>
            <a:r>
              <a:rPr lang="de-DE" dirty="0" smtClean="0"/>
              <a:t>Entwicklungspartner:</a:t>
            </a:r>
            <a:endParaRPr lang="de-DE" dirty="0"/>
          </a:p>
        </p:txBody>
      </p:sp>
      <p:pic>
        <p:nvPicPr>
          <p:cNvPr id="3" name="Bild 2"/>
          <p:cNvPicPr>
            <a:picLocks noChangeAspect="1"/>
          </p:cNvPicPr>
          <p:nvPr/>
        </p:nvPicPr>
        <p:blipFill>
          <a:blip r:embed="rId3"/>
          <a:stretch>
            <a:fillRect/>
          </a:stretch>
        </p:blipFill>
        <p:spPr>
          <a:xfrm>
            <a:off x="5780489" y="4877151"/>
            <a:ext cx="2677711" cy="475181"/>
          </a:xfrm>
          <a:prstGeom prst="rect">
            <a:avLst/>
          </a:prstGeom>
        </p:spPr>
      </p:pic>
      <p:pic>
        <p:nvPicPr>
          <p:cNvPr id="5" name="Bild 4"/>
          <p:cNvPicPr>
            <a:picLocks noChangeAspect="1"/>
          </p:cNvPicPr>
          <p:nvPr/>
        </p:nvPicPr>
        <p:blipFill>
          <a:blip r:embed="rId4"/>
          <a:stretch>
            <a:fillRect/>
          </a:stretch>
        </p:blipFill>
        <p:spPr>
          <a:xfrm>
            <a:off x="685800" y="4936790"/>
            <a:ext cx="2699792" cy="355905"/>
          </a:xfrm>
          <a:prstGeom prst="rect">
            <a:avLst/>
          </a:prstGeom>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10</a:t>
            </a:fld>
            <a:endParaRPr lang="de-DE" dirty="0"/>
          </a:p>
        </p:txBody>
      </p:sp>
      <p:sp>
        <p:nvSpPr>
          <p:cNvPr id="6" name="Inhaltsplatzhalter 5"/>
          <p:cNvSpPr>
            <a:spLocks noGrp="1"/>
          </p:cNvSpPr>
          <p:nvPr>
            <p:ph idx="1"/>
          </p:nvPr>
        </p:nvSpPr>
        <p:spPr/>
        <p:txBody>
          <a:bodyPr>
            <a:normAutofit/>
          </a:bodyPr>
          <a:lstStyle/>
          <a:p>
            <a:pPr>
              <a:buFont typeface="+mj-lt"/>
              <a:buAutoNum type="arabicPeriod"/>
            </a:pPr>
            <a:r>
              <a:rPr lang="de-DE" dirty="0"/>
              <a:t>Alle Reiseleistungen sind dahin gehend zu kennzeichnen, ob sie dem Reiserecht unterliegen („Pauschale“) oder als Einzelleistung angeboten werden. Dies gilt insbesondere für sogenannte „gewillkürte Pauschalreisen“, d.h. Einzelleistungen, die ein Reiseveranstalter freiwillig dem Pauschalreiserecht unterwirft und die damit rechtlich wie eine Pauschalreise zu behandeln sind. Die Kennzeichnung soll so erfolgen, dass die Informationen sowohl darstellbar (z.B. am Bildschirm) als auch über eine Schnittstelle (siehe Punkt 3) übermittelbar sind.</a:t>
            </a:r>
          </a:p>
          <a:p>
            <a:pPr>
              <a:buFont typeface="+mj-lt"/>
              <a:buAutoNum type="arabicPeriod"/>
            </a:pPr>
            <a:r>
              <a:rPr lang="de-DE" dirty="0"/>
              <a:t>Für jedes angebotene Produkt ist pro Angebot die rechtliche Veranstalter-Identität (Firma des anbietenden Reiseveranstalters) anzugeben; eine Kennzeichnung nach Marken reicht nicht mehr aus.</a:t>
            </a:r>
          </a:p>
          <a:p>
            <a:pPr>
              <a:buFont typeface="+mj-lt"/>
              <a:buAutoNum type="arabicPeriod"/>
            </a:pPr>
            <a:r>
              <a:rPr lang="de-DE" dirty="0"/>
              <a:t>Es soll eine Schnittstelle geschaffen werden, um Elemente (Pauschalen und Einzelleistungen) aus den Vertriebssystemen bzw. Angebotssystemen in ein neu zu entwickelndes Tool zu übernehmen, das die Reisebüro- Mitarbeiter und Vertriebs-Unternehmen bei der korrekten rechtlichen Bewertung der angebotenen Leistungen aus Vertriebssicht unterstützen soll. Notwendige Informationen sind:</a:t>
            </a:r>
          </a:p>
          <a:p>
            <a:pPr lvl="1">
              <a:buFont typeface="+mj-lt"/>
              <a:buAutoNum type="arabicPeriod"/>
            </a:pPr>
            <a:r>
              <a:rPr lang="de-DE" dirty="0"/>
              <a:t>Art der Leistung (Pauschale, Einzelleistung, sonstige touristische Leistung, ...)</a:t>
            </a:r>
          </a:p>
          <a:p>
            <a:pPr lvl="1">
              <a:buFont typeface="+mj-lt"/>
              <a:buAutoNum type="arabicPeriod"/>
            </a:pPr>
            <a:r>
              <a:rPr lang="de-DE" dirty="0"/>
              <a:t>Originalpreis im Angebot</a:t>
            </a:r>
          </a:p>
          <a:p>
            <a:pPr lvl="1">
              <a:buFont typeface="+mj-lt"/>
              <a:buAutoNum type="arabicPeriod"/>
            </a:pPr>
            <a:r>
              <a:rPr lang="de-DE" dirty="0"/>
              <a:t>Rechtliche </a:t>
            </a:r>
            <a:r>
              <a:rPr lang="de-DE" dirty="0" smtClean="0"/>
              <a:t>Veranstalter-Identität</a:t>
            </a:r>
            <a:endParaRPr lang="de-DE" dirty="0"/>
          </a:p>
        </p:txBody>
      </p:sp>
    </p:spTree>
    <p:extLst>
      <p:ext uri="{BB962C8B-B14F-4D97-AF65-F5344CB8AC3E}">
        <p14:creationId xmlns:p14="http://schemas.microsoft.com/office/powerpoint/2010/main" val="1184254732"/>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11</a:t>
            </a:fld>
            <a:endParaRPr lang="de-DE" dirty="0"/>
          </a:p>
        </p:txBody>
      </p:sp>
      <p:sp>
        <p:nvSpPr>
          <p:cNvPr id="6" name="Inhaltsplatzhalter 5"/>
          <p:cNvSpPr>
            <a:spLocks noGrp="1"/>
          </p:cNvSpPr>
          <p:nvPr>
            <p:ph idx="1"/>
          </p:nvPr>
        </p:nvSpPr>
        <p:spPr/>
        <p:txBody>
          <a:bodyPr>
            <a:normAutofit lnSpcReduction="10000"/>
          </a:bodyPr>
          <a:lstStyle/>
          <a:p>
            <a:pPr>
              <a:buFont typeface="+mj-lt"/>
              <a:buAutoNum type="arabicPeriod" startAt="4"/>
            </a:pPr>
            <a:r>
              <a:rPr lang="de-DE" dirty="0"/>
              <a:t>Grundsätzlich können Reisebüros Pauschalen und Einzelleistungen auch zur Erstellung eigener Reiseveranstaltungen einsetzen. Um eine ordnungsgemäße Zuordnung in Bezug auf Umsatz- und Gewerbesteuer zu ermöglichen, soll daher ein Rückkanal bei Buchung einer Leistung eingeführt werden, der kennzeichnet, sobald ein Vertriebsunternehmen eine Leistung nicht vermittelt, sondern als Reisevorleistung verwendet</a:t>
            </a:r>
            <a:r>
              <a:rPr lang="de-DE" dirty="0" smtClean="0"/>
              <a:t>. (Optional, kann auch über Agenturvertrag oder interne Prozesse gelöst werden)</a:t>
            </a:r>
            <a:endParaRPr lang="de-DE" dirty="0"/>
          </a:p>
          <a:p>
            <a:pPr>
              <a:buFont typeface="+mj-lt"/>
              <a:buAutoNum type="arabicPeriod" startAt="4"/>
            </a:pPr>
            <a:r>
              <a:rPr lang="de-DE" dirty="0"/>
              <a:t>Seitens der Veranstalter ist dafür Sorge zu tragen, dass bei Ihnen entstehende Pauschalen korrekt erkannt werden. Dies gilt insbesondere für den Fall, dass ein Reisebüro mehrere Einzelleistungen beim gleichen Veranstalter (gleiche rechtliche Veranstalter-Identität) für verschiedene Marken mit verschiedenen Vorgangsnummern einzelne Buchungen für die gleiche Reise getätigt werden</a:t>
            </a:r>
            <a:r>
              <a:rPr lang="de-DE" dirty="0" smtClean="0"/>
              <a:t>.</a:t>
            </a:r>
          </a:p>
          <a:p>
            <a:pPr>
              <a:buFont typeface="+mj-lt"/>
              <a:buAutoNum type="arabicPeriod" startAt="4"/>
            </a:pPr>
            <a:r>
              <a:rPr lang="de-DE" dirty="0" smtClean="0"/>
              <a:t>Künftig sind Angebote explizit zu kennzeichnen, sofern sie für Menschen mit Mobilitätseinschränkungen nicht vollständig nutzbar sind. Bisher erfolgte meist eine Positiv-Kennzeichnung.</a:t>
            </a:r>
            <a:endParaRPr lang="de-DE" dirty="0"/>
          </a:p>
          <a:p>
            <a:pPr>
              <a:buFont typeface="+mj-lt"/>
              <a:buAutoNum type="arabicPeriod" startAt="4"/>
            </a:pPr>
            <a:r>
              <a:rPr lang="de-DE" dirty="0" smtClean="0"/>
              <a:t>Da </a:t>
            </a:r>
            <a:r>
              <a:rPr lang="de-DE" dirty="0"/>
              <a:t>es in Deutschland kein zentrales Register mit den vom Gesetz vorgeschriebenen Informationen zum Insolvenzschutz (Hausanschrift des Veranstalters sowie </a:t>
            </a:r>
            <a:r>
              <a:rPr lang="de-DE" dirty="0" err="1"/>
              <a:t>Insolvenzabsicherer</a:t>
            </a:r>
            <a:r>
              <a:rPr lang="de-DE" dirty="0"/>
              <a:t> mit Hausanschrift) gibt, </a:t>
            </a:r>
            <a:r>
              <a:rPr lang="de-DE" dirty="0" smtClean="0"/>
              <a:t>können die Veranstalter dem stationären Vertrieb die Formblätter auch als Link via GDS bereitstellen. Alternativen sind eine Bereitstellung als Print oder via Extranet.</a:t>
            </a:r>
            <a:endParaRPr lang="de-DE" dirty="0"/>
          </a:p>
        </p:txBody>
      </p:sp>
      <p:sp>
        <p:nvSpPr>
          <p:cNvPr id="2" name="Textfeld 1"/>
          <p:cNvSpPr txBox="1"/>
          <p:nvPr/>
        </p:nvSpPr>
        <p:spPr>
          <a:xfrm>
            <a:off x="-2710927" y="5486400"/>
            <a:ext cx="184731" cy="338554"/>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648604513"/>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12</a:t>
            </a:fld>
            <a:endParaRPr lang="de-DE" dirty="0"/>
          </a:p>
        </p:txBody>
      </p:sp>
      <p:sp>
        <p:nvSpPr>
          <p:cNvPr id="6" name="Inhaltsplatzhalter 5"/>
          <p:cNvSpPr>
            <a:spLocks noGrp="1"/>
          </p:cNvSpPr>
          <p:nvPr>
            <p:ph idx="1"/>
          </p:nvPr>
        </p:nvSpPr>
        <p:spPr/>
        <p:txBody>
          <a:bodyPr>
            <a:normAutofit/>
          </a:bodyPr>
          <a:lstStyle/>
          <a:p>
            <a:pPr>
              <a:buFont typeface="+mj-lt"/>
              <a:buAutoNum type="arabicPeriod" startAt="8"/>
            </a:pPr>
            <a:r>
              <a:rPr lang="de-DE" dirty="0" smtClean="0"/>
              <a:t>Im Online-Geschäft können die Formblätter nicht übergeben werden, sondern werden vom Frontend dynamisch aufgebaut. Dazu benötigt der Vertrieb folgende Informationen:</a:t>
            </a:r>
          </a:p>
          <a:p>
            <a:pPr lvl="1">
              <a:buFont typeface="Wingdings" charset="2"/>
              <a:buChar char="§"/>
            </a:pPr>
            <a:r>
              <a:rPr lang="de-DE" dirty="0" smtClean="0"/>
              <a:t>Rechtliche Identität des Anbieters (Firma des Reiseanbieters)</a:t>
            </a:r>
          </a:p>
          <a:p>
            <a:pPr lvl="1">
              <a:buFont typeface="Wingdings" charset="2"/>
              <a:buChar char="§"/>
            </a:pPr>
            <a:r>
              <a:rPr lang="de-DE" dirty="0" smtClean="0"/>
              <a:t>Standort (Land) des Anbieters (wichtig für Non-EU/Non-EWR)</a:t>
            </a:r>
          </a:p>
          <a:p>
            <a:pPr lvl="1">
              <a:buFont typeface="Wingdings" charset="2"/>
              <a:buChar char="§"/>
            </a:pPr>
            <a:r>
              <a:rPr lang="de-DE" dirty="0" smtClean="0"/>
              <a:t>Hausanschrift des Reiseanbieters</a:t>
            </a:r>
          </a:p>
          <a:p>
            <a:pPr lvl="1">
              <a:buFont typeface="Wingdings" charset="2"/>
              <a:buChar char="§"/>
            </a:pPr>
            <a:r>
              <a:rPr lang="de-DE" dirty="0" smtClean="0"/>
              <a:t>Name des </a:t>
            </a:r>
            <a:r>
              <a:rPr lang="de-DE" dirty="0" err="1" smtClean="0"/>
              <a:t>Insolvenzabsicherers</a:t>
            </a:r>
            <a:endParaRPr lang="de-DE" dirty="0" smtClean="0"/>
          </a:p>
          <a:p>
            <a:pPr lvl="1">
              <a:buFont typeface="Wingdings" charset="2"/>
              <a:buChar char="§"/>
            </a:pPr>
            <a:r>
              <a:rPr lang="de-DE" dirty="0" smtClean="0"/>
              <a:t>Hausanschrift des </a:t>
            </a:r>
            <a:r>
              <a:rPr lang="de-DE" dirty="0" err="1" smtClean="0"/>
              <a:t>Insolvenzabsicherers</a:t>
            </a:r>
            <a:endParaRPr lang="de-DE" dirty="0" smtClean="0"/>
          </a:p>
          <a:p>
            <a:pPr>
              <a:buFont typeface="+mj-lt"/>
              <a:buAutoNum type="arabicPeriod" startAt="9"/>
            </a:pPr>
            <a:r>
              <a:rPr lang="de-DE" dirty="0" smtClean="0"/>
              <a:t>Die Inhalte zu Punkt 1-8 betreffen die sogenannten vorvertraglichen Informations-pflichten. Daher wird die Einführung einer neuen Transaktion analog zu BA angeregt, um die Daten VOR Buchung (jedoch nur bei konkreter Buchungsabsicht des Kunden) an die Vertriebsstelle zu übermitteln.</a:t>
            </a:r>
          </a:p>
          <a:p>
            <a:pPr>
              <a:buFont typeface="+mj-lt"/>
              <a:buAutoNum type="arabicPeriod" startAt="9"/>
            </a:pPr>
            <a:r>
              <a:rPr lang="de-DE" dirty="0" smtClean="0"/>
              <a:t>Bei verbundenen Reiseleistungen wird die Möglichkeit benötigt, dass U1 (Anbieter der verbundenen Reiseleistungen) U2 darüber informiert, dass er mit seiner Leistung Teil einer verbundenen Reiseleistung geworden ist (nachvertraglich!).</a:t>
            </a:r>
          </a:p>
          <a:p>
            <a:pPr lvl="1">
              <a:buFont typeface="Wingdings" charset="2"/>
              <a:buChar char="§"/>
            </a:pPr>
            <a:endParaRPr lang="de-DE" dirty="0" smtClean="0"/>
          </a:p>
        </p:txBody>
      </p:sp>
      <p:sp>
        <p:nvSpPr>
          <p:cNvPr id="2" name="Textfeld 1"/>
          <p:cNvSpPr txBox="1"/>
          <p:nvPr/>
        </p:nvSpPr>
        <p:spPr>
          <a:xfrm>
            <a:off x="-2710927" y="5486400"/>
            <a:ext cx="184731" cy="338554"/>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1498713632"/>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699792" y="346075"/>
            <a:ext cx="4392488" cy="838200"/>
          </a:xfrm>
        </p:spPr>
        <p:txBody>
          <a:bodyPr/>
          <a:lstStyle/>
          <a:p>
            <a:r>
              <a:rPr lang="de-DE" dirty="0" smtClean="0"/>
              <a:t>Anforderungen aus der Pauschalreise-Richtlinie: geplante Attributierung </a:t>
            </a:r>
            <a:r>
              <a:rPr lang="de-DE" smtClean="0"/>
              <a:t>über Global Types</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13</a:t>
            </a:fld>
            <a:endParaRPr lang="de-DE" dirty="0"/>
          </a:p>
        </p:txBody>
      </p:sp>
      <p:sp>
        <p:nvSpPr>
          <p:cNvPr id="6" name="Inhaltsplatzhalter 5"/>
          <p:cNvSpPr>
            <a:spLocks noGrp="1"/>
          </p:cNvSpPr>
          <p:nvPr>
            <p:ph idx="1"/>
          </p:nvPr>
        </p:nvSpPr>
        <p:spPr/>
        <p:txBody>
          <a:bodyPr>
            <a:normAutofit fontScale="85000" lnSpcReduction="20000"/>
          </a:bodyPr>
          <a:lstStyle/>
          <a:p>
            <a:r>
              <a:rPr lang="de-DE" dirty="0" smtClean="0"/>
              <a:t>Pauschalreisen</a:t>
            </a:r>
          </a:p>
          <a:p>
            <a:pPr lvl="1"/>
            <a:r>
              <a:rPr lang="de-DE" dirty="0" smtClean="0"/>
              <a:t>Pauschalreisen </a:t>
            </a:r>
            <a:r>
              <a:rPr lang="de-DE" dirty="0"/>
              <a:t>eines Dritten (z.B. Reiseveranstalterprodukt, das im Reisebüro angeboten wird</a:t>
            </a:r>
            <a:r>
              <a:rPr lang="de-DE" dirty="0" smtClean="0"/>
              <a:t>)</a:t>
            </a:r>
          </a:p>
          <a:p>
            <a:pPr lvl="1"/>
            <a:r>
              <a:rPr lang="de-DE" dirty="0" smtClean="0"/>
              <a:t>Eigene </a:t>
            </a:r>
            <a:r>
              <a:rPr lang="de-DE" dirty="0"/>
              <a:t>Pauschalreisen (in der Vertriebsstelle selbst paketiert)2                    Bausteinreisen3                 </a:t>
            </a:r>
            <a:endParaRPr lang="de-DE" dirty="0" smtClean="0"/>
          </a:p>
          <a:p>
            <a:r>
              <a:rPr lang="de-DE" dirty="0" smtClean="0"/>
              <a:t>Einzelne Reiseleistungen</a:t>
            </a:r>
          </a:p>
          <a:p>
            <a:pPr lvl="1"/>
            <a:r>
              <a:rPr lang="de-DE" dirty="0" smtClean="0"/>
              <a:t>Beförderung</a:t>
            </a:r>
          </a:p>
          <a:p>
            <a:pPr lvl="1"/>
            <a:r>
              <a:rPr lang="de-DE" dirty="0" smtClean="0"/>
              <a:t>Beherbergung</a:t>
            </a:r>
          </a:p>
          <a:p>
            <a:pPr lvl="1"/>
            <a:r>
              <a:rPr lang="de-DE" dirty="0" smtClean="0"/>
              <a:t>Mietwägen </a:t>
            </a:r>
            <a:r>
              <a:rPr lang="de-DE" dirty="0"/>
              <a:t>und Krafträder Kl. A4                    </a:t>
            </a:r>
            <a:endParaRPr lang="de-DE" dirty="0" smtClean="0"/>
          </a:p>
          <a:p>
            <a:pPr lvl="1"/>
            <a:r>
              <a:rPr lang="de-DE" dirty="0" smtClean="0"/>
              <a:t>Sonstige </a:t>
            </a:r>
            <a:r>
              <a:rPr lang="de-DE" dirty="0"/>
              <a:t>touristische </a:t>
            </a:r>
            <a:r>
              <a:rPr lang="de-DE" dirty="0" smtClean="0"/>
              <a:t>Leistungen</a:t>
            </a:r>
          </a:p>
          <a:p>
            <a:r>
              <a:rPr lang="de-DE" dirty="0" smtClean="0"/>
              <a:t>Gastschulaufenthalte</a:t>
            </a:r>
          </a:p>
          <a:p>
            <a:r>
              <a:rPr lang="de-DE" dirty="0" smtClean="0"/>
              <a:t>Tagesreisen </a:t>
            </a:r>
            <a:r>
              <a:rPr lang="de-DE" dirty="0"/>
              <a:t>über 500 Euro </a:t>
            </a:r>
            <a:r>
              <a:rPr lang="de-DE" dirty="0" smtClean="0"/>
              <a:t>Reisepreis</a:t>
            </a:r>
          </a:p>
          <a:p>
            <a:r>
              <a:rPr lang="de-DE" dirty="0" smtClean="0"/>
              <a:t>Reiseversicherungen</a:t>
            </a:r>
          </a:p>
          <a:p>
            <a:pPr lvl="1"/>
            <a:r>
              <a:rPr lang="de-DE" dirty="0" smtClean="0"/>
              <a:t>Versicherungen bis maximal 3 Monate Laufzeit</a:t>
            </a:r>
          </a:p>
          <a:p>
            <a:pPr lvl="1"/>
            <a:r>
              <a:rPr lang="de-DE" dirty="0" smtClean="0"/>
              <a:t>Versicherungen über 3 Monate Laufzeit</a:t>
            </a:r>
          </a:p>
          <a:p>
            <a:r>
              <a:rPr lang="de-DE" dirty="0" smtClean="0"/>
              <a:t>Keine Reiseleistung, keine Reiseversicherung</a:t>
            </a:r>
          </a:p>
          <a:p>
            <a:r>
              <a:rPr lang="de-DE" dirty="0" smtClean="0"/>
              <a:t>Zur Dokumentation der Ergebnisse </a:t>
            </a:r>
            <a:r>
              <a:rPr lang="de-DE" dirty="0"/>
              <a:t>der rechtlichen </a:t>
            </a:r>
            <a:r>
              <a:rPr lang="de-DE" dirty="0" smtClean="0"/>
              <a:t>:</a:t>
            </a:r>
          </a:p>
          <a:p>
            <a:pPr lvl="1"/>
            <a:r>
              <a:rPr lang="de-DE" dirty="0" smtClean="0"/>
              <a:t>Verbundene Reiseleistungen</a:t>
            </a:r>
          </a:p>
          <a:p>
            <a:pPr lvl="2"/>
            <a:r>
              <a:rPr lang="de-DE" dirty="0" smtClean="0"/>
              <a:t>Verbundene </a:t>
            </a:r>
            <a:r>
              <a:rPr lang="de-DE" dirty="0"/>
              <a:t>Reiseleistungen einer Vertriebsstelle, die nicht für die Rückbeförderung verantwortlich </a:t>
            </a:r>
            <a:r>
              <a:rPr lang="de-DE" dirty="0" smtClean="0"/>
              <a:t>ist</a:t>
            </a:r>
          </a:p>
          <a:p>
            <a:pPr lvl="2"/>
            <a:r>
              <a:rPr lang="de-DE" dirty="0" smtClean="0"/>
              <a:t>Verbundene </a:t>
            </a:r>
            <a:r>
              <a:rPr lang="de-DE" dirty="0"/>
              <a:t>Reiseleistungen eines Beförderers, der für den Rücktransport verantwortlich </a:t>
            </a:r>
            <a:r>
              <a:rPr lang="de-DE" dirty="0" smtClean="0"/>
              <a:t>ist.</a:t>
            </a:r>
          </a:p>
          <a:p>
            <a:pPr lvl="1"/>
            <a:r>
              <a:rPr lang="de-DE" dirty="0" smtClean="0"/>
              <a:t>Reiseleistungen </a:t>
            </a:r>
            <a:r>
              <a:rPr lang="de-DE" dirty="0"/>
              <a:t>für geschäftliche Verwendung unter der Voraussetzung, dass die Vertriebsstelle mit dem Firmenkunden einen Rahmenvertrag geschlossen hat.</a:t>
            </a:r>
          </a:p>
        </p:txBody>
      </p:sp>
    </p:spTree>
    <p:extLst>
      <p:ext uri="{BB962C8B-B14F-4D97-AF65-F5344CB8AC3E}">
        <p14:creationId xmlns:p14="http://schemas.microsoft.com/office/powerpoint/2010/main" val="1936042315"/>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Definition Funktionsumfang für Release 1.0</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14</a:t>
            </a:fld>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0" y="1052735"/>
            <a:ext cx="8730244" cy="6169235"/>
          </a:xfrm>
        </p:spPr>
      </p:pic>
    </p:spTree>
    <p:extLst>
      <p:ext uri="{BB962C8B-B14F-4D97-AF65-F5344CB8AC3E}">
        <p14:creationId xmlns:p14="http://schemas.microsoft.com/office/powerpoint/2010/main" val="159071607"/>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Agenda</a:t>
            </a:r>
            <a:endParaRPr lang="de-DE" dirty="0"/>
          </a:p>
        </p:txBody>
      </p:sp>
      <p:sp>
        <p:nvSpPr>
          <p:cNvPr id="2" name="Inhaltsplatzhalter 1"/>
          <p:cNvSpPr>
            <a:spLocks noGrp="1"/>
          </p:cNvSpPr>
          <p:nvPr>
            <p:ph idx="1"/>
          </p:nvPr>
        </p:nvSpPr>
        <p:spPr/>
        <p:txBody>
          <a:bodyPr/>
          <a:lstStyle/>
          <a:p>
            <a:r>
              <a:rPr lang="de-DE" sz="2000" dirty="0" smtClean="0"/>
              <a:t>Besprechung Release 0.6 und Ergebnisse der Erhebung zu Flug und Kunden-/ Kartensysteme</a:t>
            </a:r>
          </a:p>
          <a:p>
            <a:endParaRPr lang="de-DE" sz="2000" dirty="0" smtClean="0"/>
          </a:p>
          <a:p>
            <a:r>
              <a:rPr lang="de-DE" sz="2000" dirty="0" smtClean="0"/>
              <a:t>Anforderungen an STRING aus der Pauschalreise-Richtlinie</a:t>
            </a:r>
          </a:p>
          <a:p>
            <a:endParaRPr lang="de-DE" sz="2000" dirty="0" smtClean="0"/>
          </a:p>
          <a:p>
            <a:r>
              <a:rPr lang="de-DE" sz="2000" dirty="0" smtClean="0"/>
              <a:t>Festlegung des Funktionsumfangs für Release 1.0 gemäß Projektauftrag</a:t>
            </a:r>
          </a:p>
          <a:p>
            <a:endParaRPr lang="de-DE" sz="2000" dirty="0" smtClean="0"/>
          </a:p>
          <a:p>
            <a:r>
              <a:rPr lang="de-DE" sz="2000" dirty="0" smtClean="0"/>
              <a:t>Festlegung der Inhalte für den nächsten Sprint und nächster Expertenworkshop</a:t>
            </a:r>
            <a:endParaRPr lang="de-DE" sz="2000"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2</a:t>
            </a:fld>
            <a:endParaRPr lang="de-DE" dirty="0"/>
          </a:p>
        </p:txBody>
      </p:sp>
    </p:spTree>
    <p:extLst>
      <p:ext uri="{BB962C8B-B14F-4D97-AF65-F5344CB8AC3E}">
        <p14:creationId xmlns:p14="http://schemas.microsoft.com/office/powerpoint/2010/main" val="1470955143"/>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Ergebnisse der Abfragen:</a:t>
            </a:r>
            <a:br>
              <a:rPr lang="de-DE" dirty="0" smtClean="0"/>
            </a:br>
            <a:r>
              <a:rPr lang="de-DE" dirty="0" smtClean="0"/>
              <a:t>Flug</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3</a:t>
            </a:fld>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8"/>
            <a:ext cx="9144000" cy="6461616"/>
          </a:xfrm>
        </p:spPr>
      </p:pic>
      <p:sp>
        <p:nvSpPr>
          <p:cNvPr id="6" name="Textfeld 5"/>
          <p:cNvSpPr txBox="1"/>
          <p:nvPr/>
        </p:nvSpPr>
        <p:spPr>
          <a:xfrm>
            <a:off x="755576" y="4060229"/>
            <a:ext cx="7560840" cy="2246769"/>
          </a:xfrm>
          <a:prstGeom prst="rect">
            <a:avLst/>
          </a:prstGeom>
          <a:noFill/>
        </p:spPr>
        <p:txBody>
          <a:bodyPr wrap="square" rtlCol="0">
            <a:spAutoFit/>
          </a:bodyPr>
          <a:lstStyle/>
          <a:p>
            <a:r>
              <a:rPr lang="de-DE" sz="1400" dirty="0" smtClean="0">
                <a:latin typeface="Droid Sans" charset="0"/>
                <a:ea typeface="Droid Sans" charset="0"/>
                <a:cs typeface="Droid Sans" charset="0"/>
              </a:rPr>
              <a:t>Fragen bzw. Vorschläge aus dem Beirat des DRV-Datenstandards:</a:t>
            </a:r>
          </a:p>
          <a:p>
            <a:pPr marL="285750" indent="-285750">
              <a:buFont typeface="Wingdings" charset="2"/>
              <a:buChar char="§"/>
            </a:pPr>
            <a:r>
              <a:rPr lang="de-DE" sz="1400" b="0" dirty="0" smtClean="0">
                <a:latin typeface="Droid Sans" charset="0"/>
                <a:ea typeface="Droid Sans" charset="0"/>
                <a:cs typeface="Droid Sans" charset="0"/>
              </a:rPr>
              <a:t>Welche </a:t>
            </a:r>
            <a:r>
              <a:rPr lang="de-DE" sz="1400" b="0" dirty="0" err="1" smtClean="0">
                <a:latin typeface="Droid Sans" charset="0"/>
                <a:ea typeface="Droid Sans" charset="0"/>
                <a:cs typeface="Droid Sans" charset="0"/>
              </a:rPr>
              <a:t>Ancillaries</a:t>
            </a:r>
            <a:r>
              <a:rPr lang="de-DE" sz="1400" b="0" dirty="0" smtClean="0">
                <a:latin typeface="Droid Sans" charset="0"/>
                <a:ea typeface="Droid Sans" charset="0"/>
                <a:cs typeface="Droid Sans" charset="0"/>
              </a:rPr>
              <a:t> sind genau gemeint (bitte konkret benennen)?</a:t>
            </a:r>
          </a:p>
          <a:p>
            <a:pPr marL="285750" indent="-285750">
              <a:buFont typeface="Wingdings" charset="2"/>
              <a:buChar char="§"/>
            </a:pPr>
            <a:r>
              <a:rPr lang="de-DE" sz="1400" b="0" dirty="0" smtClean="0">
                <a:latin typeface="Droid Sans" charset="0"/>
                <a:ea typeface="Droid Sans" charset="0"/>
                <a:cs typeface="Droid Sans" charset="0"/>
              </a:rPr>
              <a:t>Welche </a:t>
            </a:r>
            <a:r>
              <a:rPr lang="de-DE" sz="1400" b="0" dirty="0" err="1" smtClean="0">
                <a:latin typeface="Droid Sans" charset="0"/>
                <a:ea typeface="Droid Sans" charset="0"/>
                <a:cs typeface="Droid Sans" charset="0"/>
              </a:rPr>
              <a:t>Ancillaries</a:t>
            </a:r>
            <a:r>
              <a:rPr lang="de-DE" sz="1400" b="0" dirty="0" smtClean="0">
                <a:latin typeface="Droid Sans" charset="0"/>
                <a:ea typeface="Droid Sans" charset="0"/>
                <a:cs typeface="Droid Sans" charset="0"/>
              </a:rPr>
              <a:t> sind immer kostenpflichtig oder kostenfrei, wo kommen beide Varianten vor und wovon hängt dies ab?</a:t>
            </a:r>
          </a:p>
          <a:p>
            <a:pPr marL="285750" indent="-285750">
              <a:buFont typeface="Wingdings" charset="2"/>
              <a:buChar char="§"/>
            </a:pPr>
            <a:r>
              <a:rPr lang="de-DE" sz="1400" b="0" dirty="0" smtClean="0">
                <a:latin typeface="Droid Sans" charset="0"/>
                <a:ea typeface="Droid Sans" charset="0"/>
                <a:cs typeface="Droid Sans" charset="0"/>
              </a:rPr>
              <a:t>Ist mit Mehrwegflug ein Multi-Leg mit </a:t>
            </a:r>
            <a:r>
              <a:rPr lang="de-DE" sz="1400" b="0" dirty="0" err="1" smtClean="0">
                <a:latin typeface="Droid Sans" charset="0"/>
                <a:ea typeface="Droid Sans" charset="0"/>
                <a:cs typeface="Droid Sans" charset="0"/>
              </a:rPr>
              <a:t>Stopover</a:t>
            </a:r>
            <a:r>
              <a:rPr lang="de-DE" sz="1400" b="0" dirty="0" smtClean="0">
                <a:latin typeface="Droid Sans" charset="0"/>
                <a:ea typeface="Droid Sans" charset="0"/>
                <a:cs typeface="Droid Sans" charset="0"/>
              </a:rPr>
              <a:t> gemeint? Wenn ja: wie wird hier </a:t>
            </a:r>
            <a:r>
              <a:rPr lang="de-DE" sz="1400" b="0" dirty="0" err="1" smtClean="0">
                <a:latin typeface="Droid Sans" charset="0"/>
                <a:ea typeface="Droid Sans" charset="0"/>
                <a:cs typeface="Droid Sans" charset="0"/>
              </a:rPr>
              <a:t>Stopover</a:t>
            </a:r>
            <a:r>
              <a:rPr lang="de-DE" sz="1400" b="0" dirty="0" smtClean="0">
                <a:latin typeface="Droid Sans" charset="0"/>
                <a:ea typeface="Droid Sans" charset="0"/>
                <a:cs typeface="Droid Sans" charset="0"/>
              </a:rPr>
              <a:t> definiert? </a:t>
            </a:r>
          </a:p>
          <a:p>
            <a:pPr marL="285750" indent="-285750">
              <a:buFont typeface="Wingdings" charset="2"/>
              <a:buChar char="§"/>
            </a:pPr>
            <a:r>
              <a:rPr lang="de-DE" sz="1400" b="0" dirty="0" smtClean="0">
                <a:latin typeface="Droid Sans" charset="0"/>
                <a:ea typeface="Droid Sans" charset="0"/>
                <a:cs typeface="Droid Sans" charset="0"/>
              </a:rPr>
              <a:t>Was genau ist mit „Buchung eines Fluges durch Nennung unvollständiger Flugdaten“ gemeint?</a:t>
            </a:r>
          </a:p>
          <a:p>
            <a:pPr marL="285750" indent="-285750">
              <a:buFont typeface="Wingdings" charset="2"/>
              <a:buChar char="§"/>
            </a:pPr>
            <a:r>
              <a:rPr lang="de-DE" sz="1400" b="0" dirty="0" smtClean="0">
                <a:latin typeface="Droid Sans" charset="0"/>
                <a:ea typeface="Droid Sans" charset="0"/>
                <a:cs typeface="Droid Sans" charset="0"/>
              </a:rPr>
              <a:t>Welche zusätzlichen Anforderungen bestehen seitens der übrigen Veranstalter im Projekt?</a:t>
            </a:r>
          </a:p>
        </p:txBody>
      </p:sp>
    </p:spTree>
    <p:extLst>
      <p:ext uri="{BB962C8B-B14F-4D97-AF65-F5344CB8AC3E}">
        <p14:creationId xmlns:p14="http://schemas.microsoft.com/office/powerpoint/2010/main" val="53745982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Ergebnisse der Abfragen:</a:t>
            </a:r>
            <a:br>
              <a:rPr lang="de-DE" dirty="0" smtClean="0"/>
            </a:br>
            <a:r>
              <a:rPr lang="de-DE" dirty="0" smtClean="0"/>
              <a:t>Kunden- und Zahlkarten</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4</a:t>
            </a:fld>
            <a:endParaRPr lang="de-DE" dirty="0"/>
          </a:p>
        </p:txBody>
      </p:sp>
      <p:pic>
        <p:nvPicPr>
          <p:cNvPr id="3"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 y="1268760"/>
            <a:ext cx="9145016" cy="12941353"/>
          </a:xfrm>
        </p:spPr>
      </p:pic>
      <p:sp>
        <p:nvSpPr>
          <p:cNvPr id="2" name="Textfeld 1"/>
          <p:cNvSpPr txBox="1"/>
          <p:nvPr/>
        </p:nvSpPr>
        <p:spPr>
          <a:xfrm>
            <a:off x="755576" y="5373216"/>
            <a:ext cx="7560840" cy="1384995"/>
          </a:xfrm>
          <a:prstGeom prst="rect">
            <a:avLst/>
          </a:prstGeom>
          <a:noFill/>
        </p:spPr>
        <p:txBody>
          <a:bodyPr wrap="square" rtlCol="0">
            <a:spAutoFit/>
          </a:bodyPr>
          <a:lstStyle/>
          <a:p>
            <a:r>
              <a:rPr lang="de-DE" sz="1400" dirty="0" smtClean="0">
                <a:latin typeface="Droid Sans" charset="0"/>
                <a:ea typeface="Droid Sans" charset="0"/>
                <a:cs typeface="Droid Sans" charset="0"/>
              </a:rPr>
              <a:t>Fragen bzw. Vorschläge aus dem Beirat des DRV-Datenstandards:</a:t>
            </a:r>
          </a:p>
          <a:p>
            <a:pPr marL="285750" indent="-285750">
              <a:buFont typeface="Wingdings" charset="2"/>
              <a:buChar char="§"/>
            </a:pPr>
            <a:r>
              <a:rPr lang="de-DE" sz="1400" b="0" dirty="0" smtClean="0">
                <a:latin typeface="Droid Sans" charset="0"/>
                <a:ea typeface="Droid Sans" charset="0"/>
                <a:cs typeface="Droid Sans" charset="0"/>
              </a:rPr>
              <a:t>Welche hotel-eigenen Karten genau sind gemeint (Hotelbrands benennen)?</a:t>
            </a:r>
          </a:p>
          <a:p>
            <a:pPr marL="285750" indent="-285750">
              <a:buFont typeface="Wingdings" charset="2"/>
              <a:buChar char="§"/>
            </a:pPr>
            <a:r>
              <a:rPr lang="de-DE" sz="1400" b="0" dirty="0" smtClean="0">
                <a:latin typeface="Droid Sans" charset="0"/>
                <a:ea typeface="Droid Sans" charset="0"/>
                <a:cs typeface="Droid Sans" charset="0"/>
              </a:rPr>
              <a:t>Sollen folgende Karten berücksichtigt werden: Miles &amp; More, Payback, Travel </a:t>
            </a:r>
            <a:r>
              <a:rPr lang="de-DE" sz="1400" b="0" dirty="0" err="1" smtClean="0">
                <a:latin typeface="Droid Sans" charset="0"/>
                <a:ea typeface="Droid Sans" charset="0"/>
                <a:cs typeface="Droid Sans" charset="0"/>
              </a:rPr>
              <a:t>Industry</a:t>
            </a:r>
            <a:r>
              <a:rPr lang="de-DE" sz="1400" b="0" dirty="0" smtClean="0">
                <a:latin typeface="Droid Sans" charset="0"/>
                <a:ea typeface="Droid Sans" charset="0"/>
                <a:cs typeface="Droid Sans" charset="0"/>
              </a:rPr>
              <a:t> Card, weitere Rabattkarten, TUI Card?</a:t>
            </a:r>
          </a:p>
          <a:p>
            <a:pPr marL="285750" indent="-285750">
              <a:buFont typeface="Wingdings" charset="2"/>
              <a:buChar char="§"/>
            </a:pPr>
            <a:r>
              <a:rPr lang="de-DE" sz="1400" b="0" dirty="0" smtClean="0">
                <a:latin typeface="Droid Sans" charset="0"/>
                <a:ea typeface="Droid Sans" charset="0"/>
                <a:cs typeface="Droid Sans" charset="0"/>
              </a:rPr>
              <a:t>Sollen auch Gutscheine als Zahlungsmittel bzw. Ermäßigungsgrund berücksichtigt werden?</a:t>
            </a:r>
            <a:endParaRPr lang="de-DE" sz="1400" b="0" dirty="0">
              <a:latin typeface="Droid Sans" charset="0"/>
              <a:ea typeface="Droid Sans" charset="0"/>
              <a:cs typeface="Droid Sans" charset="0"/>
            </a:endParaRPr>
          </a:p>
        </p:txBody>
      </p:sp>
    </p:spTree>
    <p:extLst>
      <p:ext uri="{BB962C8B-B14F-4D97-AF65-F5344CB8AC3E}">
        <p14:creationId xmlns:p14="http://schemas.microsoft.com/office/powerpoint/2010/main" val="1664449236"/>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5</a:t>
            </a:fld>
            <a:endParaRPr lang="de-DE" dirty="0"/>
          </a:p>
        </p:txBody>
      </p:sp>
      <p:sp>
        <p:nvSpPr>
          <p:cNvPr id="6" name="Inhaltsplatzhalter 5"/>
          <p:cNvSpPr>
            <a:spLocks noGrp="1"/>
          </p:cNvSpPr>
          <p:nvPr>
            <p:ph idx="1"/>
          </p:nvPr>
        </p:nvSpPr>
        <p:spPr/>
        <p:txBody>
          <a:bodyPr/>
          <a:lstStyle/>
          <a:p>
            <a:r>
              <a:rPr lang="de-DE" dirty="0" smtClean="0"/>
              <a:t>Bundestag hat das Gesetz final Anfang Juni 2017 verabschiedet</a:t>
            </a:r>
          </a:p>
          <a:p>
            <a:r>
              <a:rPr lang="de-DE" dirty="0" smtClean="0"/>
              <a:t>Bundesrat kann das Gesetz am 07. Juli noch an den Vermittlungsausschuss überweisen, der Rechtsausschuss des Bundesrats hat jedoch die Empfehlung ausgesprochen, das Gesetz in der vorliegenden Form passieren zu lassen.</a:t>
            </a:r>
          </a:p>
          <a:p>
            <a:r>
              <a:rPr lang="de-DE" dirty="0" smtClean="0"/>
              <a:t>Umsetzung der Richtlinie ist für alle Buchungen ab 01. Juli 2018 bindend.</a:t>
            </a:r>
          </a:p>
          <a:p>
            <a:r>
              <a:rPr lang="de-DE" dirty="0" smtClean="0"/>
              <a:t>Wesentliche Änderungen:</a:t>
            </a:r>
          </a:p>
          <a:p>
            <a:pPr lvl="1"/>
            <a:r>
              <a:rPr lang="de-DE" dirty="0" smtClean="0"/>
              <a:t>Einführung erweiterter vorvertraglicher Informationspflichten</a:t>
            </a:r>
          </a:p>
          <a:p>
            <a:pPr lvl="1"/>
            <a:r>
              <a:rPr lang="de-DE" dirty="0" smtClean="0"/>
              <a:t>Neue Art von Reiseleistungen: verbundene Reiseleistungen</a:t>
            </a:r>
          </a:p>
          <a:p>
            <a:r>
              <a:rPr lang="de-DE" dirty="0" smtClean="0"/>
              <a:t>Anforderungen an Buchungssysteme:</a:t>
            </a:r>
          </a:p>
          <a:p>
            <a:pPr lvl="1"/>
            <a:r>
              <a:rPr lang="de-DE" dirty="0" smtClean="0"/>
              <a:t>Kennzeichnung (Übernahme) der Produkt-Attributierung aus dem Search (welche Leistung wird gebucht?)</a:t>
            </a:r>
          </a:p>
          <a:p>
            <a:pPr lvl="1"/>
            <a:r>
              <a:rPr lang="de-DE" dirty="0" smtClean="0"/>
              <a:t>Kennzeichnung der rechtlichen Identität (Firma) des Anbieters, nicht der Marke!</a:t>
            </a:r>
          </a:p>
          <a:p>
            <a:pPr lvl="1"/>
            <a:r>
              <a:rPr lang="de-DE" dirty="0" smtClean="0"/>
              <a:t>Übermittlung der für die vorvertraglichen Informationspflichten erforderlichen Daten an die Vertriebsstelle</a:t>
            </a:r>
            <a:endParaRPr lang="de-DE" dirty="0"/>
          </a:p>
        </p:txBody>
      </p:sp>
    </p:spTree>
    <p:extLst>
      <p:ext uri="{BB962C8B-B14F-4D97-AF65-F5344CB8AC3E}">
        <p14:creationId xmlns:p14="http://schemas.microsoft.com/office/powerpoint/2010/main" val="1161872961"/>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6</a:t>
            </a:fld>
            <a:endParaRPr lang="de-DE" dirty="0"/>
          </a:p>
        </p:txBody>
      </p:sp>
      <p:graphicFrame>
        <p:nvGraphicFramePr>
          <p:cNvPr id="7" name="Inhaltsplatzhalter 10"/>
          <p:cNvGraphicFramePr>
            <a:graphicFrameLocks noGrp="1"/>
          </p:cNvGraphicFramePr>
          <p:nvPr>
            <p:ph idx="1"/>
            <p:extLst>
              <p:ext uri="{D42A27DB-BD31-4B8C-83A1-F6EECF244321}">
                <p14:modId xmlns:p14="http://schemas.microsoft.com/office/powerpoint/2010/main" val="279855956"/>
              </p:ext>
            </p:extLst>
          </p:nvPr>
        </p:nvGraphicFramePr>
        <p:xfrm>
          <a:off x="468313" y="1557338"/>
          <a:ext cx="8207375"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865562"/>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7</a:t>
            </a:fld>
            <a:endParaRPr lang="de-DE" dirty="0"/>
          </a:p>
        </p:txBody>
      </p:sp>
      <p:graphicFrame>
        <p:nvGraphicFramePr>
          <p:cNvPr id="7" name="Inhaltsplatzhalter 4"/>
          <p:cNvGraphicFramePr>
            <a:graphicFrameLocks noGrp="1"/>
          </p:cNvGraphicFramePr>
          <p:nvPr>
            <p:ph idx="1"/>
            <p:extLst>
              <p:ext uri="{D42A27DB-BD31-4B8C-83A1-F6EECF244321}">
                <p14:modId xmlns:p14="http://schemas.microsoft.com/office/powerpoint/2010/main" val="603564014"/>
              </p:ext>
            </p:extLst>
          </p:nvPr>
        </p:nvGraphicFramePr>
        <p:xfrm>
          <a:off x="468313" y="2276872"/>
          <a:ext cx="3887663"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Inhaltsplatzhalter 4"/>
          <p:cNvGraphicFramePr>
            <a:graphicFrameLocks/>
          </p:cNvGraphicFramePr>
          <p:nvPr>
            <p:extLst>
              <p:ext uri="{D42A27DB-BD31-4B8C-83A1-F6EECF244321}">
                <p14:modId xmlns:p14="http://schemas.microsoft.com/office/powerpoint/2010/main" val="1535118517"/>
              </p:ext>
            </p:extLst>
          </p:nvPr>
        </p:nvGraphicFramePr>
        <p:xfrm>
          <a:off x="4716016" y="2276872"/>
          <a:ext cx="3887663"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Bild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9565" y="2134084"/>
            <a:ext cx="2195736" cy="1006884"/>
          </a:xfrm>
          <a:prstGeom prst="rect">
            <a:avLst/>
          </a:prstGeom>
        </p:spPr>
      </p:pic>
      <p:sp>
        <p:nvSpPr>
          <p:cNvPr id="10" name="Textfeld 9"/>
          <p:cNvSpPr txBox="1"/>
          <p:nvPr/>
        </p:nvSpPr>
        <p:spPr>
          <a:xfrm>
            <a:off x="3131840" y="1412776"/>
            <a:ext cx="2808311" cy="738664"/>
          </a:xfrm>
          <a:prstGeom prst="rect">
            <a:avLst/>
          </a:prstGeom>
          <a:noFill/>
        </p:spPr>
        <p:txBody>
          <a:bodyPr wrap="square" rtlCol="0">
            <a:spAutoFit/>
          </a:bodyPr>
          <a:lstStyle/>
          <a:p>
            <a:r>
              <a:rPr lang="de-DE" sz="1400" b="0" dirty="0" smtClean="0">
                <a:latin typeface="Droid Sans" charset="0"/>
                <a:ea typeface="Droid Sans" charset="0"/>
                <a:cs typeface="Droid Sans" charset="0"/>
              </a:rPr>
              <a:t>Prüfung, ob Formblatt </a:t>
            </a:r>
            <a:r>
              <a:rPr lang="de-DE" sz="1400" b="0" dirty="0" err="1" smtClean="0">
                <a:latin typeface="Droid Sans" charset="0"/>
                <a:ea typeface="Droid Sans" charset="0"/>
                <a:cs typeface="Droid Sans" charset="0"/>
              </a:rPr>
              <a:t>erforder-lich</a:t>
            </a:r>
            <a:r>
              <a:rPr lang="de-DE" sz="1400" b="0" dirty="0" smtClean="0">
                <a:latin typeface="Droid Sans" charset="0"/>
                <a:ea typeface="Droid Sans" charset="0"/>
                <a:cs typeface="Droid Sans" charset="0"/>
              </a:rPr>
              <a:t> und ggfs. “Übergabe“ des korrekten Formblatts an Kunden</a:t>
            </a:r>
            <a:endParaRPr lang="de-DE" sz="1400" b="0" dirty="0">
              <a:latin typeface="Droid Sans" charset="0"/>
              <a:ea typeface="Droid Sans" charset="0"/>
              <a:cs typeface="Droid Sans" charset="0"/>
            </a:endParaRPr>
          </a:p>
        </p:txBody>
      </p:sp>
      <p:pic>
        <p:nvPicPr>
          <p:cNvPr id="11" name="Bild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2968" y="2132856"/>
            <a:ext cx="1930112" cy="936104"/>
          </a:xfrm>
          <a:prstGeom prst="rect">
            <a:avLst/>
          </a:prstGeom>
        </p:spPr>
      </p:pic>
      <p:sp>
        <p:nvSpPr>
          <p:cNvPr id="12" name="Gestreifter Pfeil nach rechts 11"/>
          <p:cNvSpPr/>
          <p:nvPr/>
        </p:nvSpPr>
        <p:spPr bwMode="auto">
          <a:xfrm rot="18228509">
            <a:off x="5412128" y="2933325"/>
            <a:ext cx="904164" cy="504056"/>
          </a:xfrm>
          <a:prstGeom prst="stripedRightArrow">
            <a:avLst/>
          </a:prstGeom>
          <a:solidFill>
            <a:srgbClr val="FFD60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1" i="0" u="none" strike="noStrike" cap="none" normalizeH="0" baseline="0">
              <a:ln>
                <a:noFill/>
              </a:ln>
              <a:solidFill>
                <a:schemeClr val="tx1"/>
              </a:solidFill>
              <a:effectLst/>
              <a:latin typeface="Times New Roman" charset="0"/>
            </a:endParaRPr>
          </a:p>
        </p:txBody>
      </p:sp>
      <p:sp>
        <p:nvSpPr>
          <p:cNvPr id="13" name="Textfeld 12"/>
          <p:cNvSpPr txBox="1"/>
          <p:nvPr/>
        </p:nvSpPr>
        <p:spPr>
          <a:xfrm>
            <a:off x="6010289" y="1412776"/>
            <a:ext cx="2181440" cy="738664"/>
          </a:xfrm>
          <a:prstGeom prst="rect">
            <a:avLst/>
          </a:prstGeom>
          <a:noFill/>
        </p:spPr>
        <p:txBody>
          <a:bodyPr wrap="square" rtlCol="0">
            <a:spAutoFit/>
          </a:bodyPr>
          <a:lstStyle/>
          <a:p>
            <a:r>
              <a:rPr lang="de-DE" sz="1400" b="0" dirty="0" smtClean="0">
                <a:latin typeface="Droid Sans" charset="0"/>
                <a:ea typeface="Droid Sans" charset="0"/>
                <a:cs typeface="Droid Sans" charset="0"/>
              </a:rPr>
              <a:t>Sicherungsschein ggfs. auch für verbundene Reiseleistungen</a:t>
            </a:r>
            <a:endParaRPr lang="de-DE" sz="1400" b="0" dirty="0">
              <a:latin typeface="Droid Sans" charset="0"/>
              <a:ea typeface="Droid Sans" charset="0"/>
              <a:cs typeface="Droid Sans" charset="0"/>
            </a:endParaRPr>
          </a:p>
        </p:txBody>
      </p:sp>
      <p:sp>
        <p:nvSpPr>
          <p:cNvPr id="14" name="Gewitterblitz 13"/>
          <p:cNvSpPr/>
          <p:nvPr/>
        </p:nvSpPr>
        <p:spPr bwMode="auto">
          <a:xfrm>
            <a:off x="4355976" y="3068960"/>
            <a:ext cx="432048" cy="1512168"/>
          </a:xfrm>
          <a:prstGeom prst="lightningBolt">
            <a:avLst/>
          </a:prstGeom>
          <a:solidFill>
            <a:srgbClr val="FFD60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1" i="0" u="none" strike="noStrike" cap="none" normalizeH="0" baseline="0">
              <a:ln>
                <a:noFill/>
              </a:ln>
              <a:solidFill>
                <a:schemeClr val="tx1"/>
              </a:solidFill>
              <a:effectLst/>
              <a:latin typeface="Times New Roman" charset="0"/>
            </a:endParaRPr>
          </a:p>
        </p:txBody>
      </p:sp>
      <p:sp>
        <p:nvSpPr>
          <p:cNvPr id="15" name="Nach unten gekrümmter Pfeil 14"/>
          <p:cNvSpPr/>
          <p:nvPr/>
        </p:nvSpPr>
        <p:spPr bwMode="auto">
          <a:xfrm rot="10800000">
            <a:off x="2216380" y="4685708"/>
            <a:ext cx="5884012" cy="1008112"/>
          </a:xfrm>
          <a:prstGeom prst="curved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1" i="0" u="none" strike="noStrike" cap="none" normalizeH="0" baseline="0">
              <a:ln>
                <a:noFill/>
              </a:ln>
              <a:solidFill>
                <a:schemeClr val="tx1"/>
              </a:solidFill>
              <a:effectLst/>
              <a:latin typeface="Times New Roman" charset="0"/>
            </a:endParaRPr>
          </a:p>
        </p:txBody>
      </p:sp>
      <p:sp>
        <p:nvSpPr>
          <p:cNvPr id="16" name="Textfeld 15"/>
          <p:cNvSpPr txBox="1"/>
          <p:nvPr/>
        </p:nvSpPr>
        <p:spPr>
          <a:xfrm>
            <a:off x="539552" y="5940569"/>
            <a:ext cx="3672408" cy="584775"/>
          </a:xfrm>
          <a:prstGeom prst="rect">
            <a:avLst/>
          </a:prstGeom>
          <a:noFill/>
        </p:spPr>
        <p:txBody>
          <a:bodyPr wrap="square" rtlCol="0">
            <a:spAutoFit/>
          </a:bodyPr>
          <a:lstStyle/>
          <a:p>
            <a:pPr algn="ctr"/>
            <a:r>
              <a:rPr lang="de-DE" dirty="0" smtClean="0">
                <a:latin typeface="Droid Sans" charset="0"/>
                <a:ea typeface="Droid Sans" charset="0"/>
                <a:cs typeface="Droid Sans" charset="0"/>
              </a:rPr>
              <a:t>Neutrale Beratungsphase</a:t>
            </a:r>
            <a:br>
              <a:rPr lang="de-DE" dirty="0" smtClean="0">
                <a:latin typeface="Droid Sans" charset="0"/>
                <a:ea typeface="Droid Sans" charset="0"/>
                <a:cs typeface="Droid Sans" charset="0"/>
              </a:rPr>
            </a:br>
            <a:r>
              <a:rPr lang="de-DE" dirty="0" smtClean="0">
                <a:latin typeface="Droid Sans" charset="0"/>
                <a:ea typeface="Droid Sans" charset="0"/>
                <a:cs typeface="Droid Sans" charset="0"/>
              </a:rPr>
              <a:t>(inkl. </a:t>
            </a:r>
            <a:r>
              <a:rPr lang="de-DE" dirty="0" err="1" smtClean="0">
                <a:latin typeface="Droid Sans" charset="0"/>
                <a:ea typeface="Droid Sans" charset="0"/>
                <a:cs typeface="Droid Sans" charset="0"/>
              </a:rPr>
              <a:t>Vakanzprüfung</a:t>
            </a:r>
            <a:r>
              <a:rPr lang="de-DE" dirty="0" smtClean="0">
                <a:latin typeface="Droid Sans" charset="0"/>
                <a:ea typeface="Droid Sans" charset="0"/>
                <a:cs typeface="Droid Sans" charset="0"/>
              </a:rPr>
              <a:t>)</a:t>
            </a:r>
            <a:endParaRPr lang="de-DE" dirty="0">
              <a:latin typeface="Droid Sans" charset="0"/>
              <a:ea typeface="Droid Sans" charset="0"/>
              <a:cs typeface="Droid Sans" charset="0"/>
            </a:endParaRPr>
          </a:p>
        </p:txBody>
      </p:sp>
      <p:sp>
        <p:nvSpPr>
          <p:cNvPr id="17" name="Textfeld 16"/>
          <p:cNvSpPr txBox="1"/>
          <p:nvPr/>
        </p:nvSpPr>
        <p:spPr>
          <a:xfrm>
            <a:off x="4788024" y="5940569"/>
            <a:ext cx="3672408" cy="338554"/>
          </a:xfrm>
          <a:prstGeom prst="rect">
            <a:avLst/>
          </a:prstGeom>
          <a:noFill/>
        </p:spPr>
        <p:txBody>
          <a:bodyPr wrap="square" rtlCol="0">
            <a:spAutoFit/>
          </a:bodyPr>
          <a:lstStyle/>
          <a:p>
            <a:pPr algn="ctr"/>
            <a:r>
              <a:rPr lang="de-DE" dirty="0" smtClean="0">
                <a:latin typeface="Droid Sans" charset="0"/>
                <a:ea typeface="Droid Sans" charset="0"/>
                <a:cs typeface="Droid Sans" charset="0"/>
              </a:rPr>
              <a:t>Buchungs- und Verkaufsphase</a:t>
            </a:r>
            <a:endParaRPr lang="de-DE" dirty="0">
              <a:latin typeface="Droid Sans" charset="0"/>
              <a:ea typeface="Droid Sans" charset="0"/>
              <a:cs typeface="Droid Sans" charset="0"/>
            </a:endParaRPr>
          </a:p>
        </p:txBody>
      </p:sp>
    </p:spTree>
    <p:extLst>
      <p:ext uri="{BB962C8B-B14F-4D97-AF65-F5344CB8AC3E}">
        <p14:creationId xmlns:p14="http://schemas.microsoft.com/office/powerpoint/2010/main" val="96836749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strVal val="#ppt_w*0.70"/>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par>
                                <p:cTn id="40" presetID="55"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0" grpId="0"/>
      <p:bldP spid="12" grpId="0" animBg="1"/>
      <p:bldP spid="13" grpId="0"/>
      <p:bldP spid="14" grpId="0" animBg="1"/>
      <p:bldP spid="15"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8</a:t>
            </a:fld>
            <a:endParaRPr lang="de-DE" dirty="0"/>
          </a:p>
        </p:txBody>
      </p:sp>
      <p:graphicFrame>
        <p:nvGraphicFramePr>
          <p:cNvPr id="7" name="Inhaltsplatzhalter 5"/>
          <p:cNvGraphicFramePr>
            <a:graphicFrameLocks noGrp="1"/>
          </p:cNvGraphicFramePr>
          <p:nvPr>
            <p:ph idx="1"/>
            <p:extLst>
              <p:ext uri="{D42A27DB-BD31-4B8C-83A1-F6EECF244321}">
                <p14:modId xmlns:p14="http://schemas.microsoft.com/office/powerpoint/2010/main" val="1022236781"/>
              </p:ext>
            </p:extLst>
          </p:nvPr>
        </p:nvGraphicFramePr>
        <p:xfrm>
          <a:off x="468313" y="1557338"/>
          <a:ext cx="8207375"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377885"/>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Anforderungen aus der Pauschalreise-Richtlinie</a:t>
            </a:r>
            <a:endParaRPr lang="de-DE" dirty="0"/>
          </a:p>
        </p:txBody>
      </p:sp>
      <p:sp>
        <p:nvSpPr>
          <p:cNvPr id="4" name="Foliennummernplatzhalter 3"/>
          <p:cNvSpPr>
            <a:spLocks noGrp="1"/>
          </p:cNvSpPr>
          <p:nvPr>
            <p:ph type="sldNum" sz="quarter" idx="4"/>
          </p:nvPr>
        </p:nvSpPr>
        <p:spPr/>
        <p:txBody>
          <a:bodyPr/>
          <a:lstStyle/>
          <a:p>
            <a:fld id="{A93491CC-6CBA-A94E-ACA0-B419A4B90978}" type="slidenum">
              <a:rPr lang="de-DE" smtClean="0"/>
              <a:pPr/>
              <a:t>9</a:t>
            </a:fld>
            <a:endParaRPr lang="de-DE" dirty="0"/>
          </a:p>
        </p:txBody>
      </p:sp>
      <p:graphicFrame>
        <p:nvGraphicFramePr>
          <p:cNvPr id="7" name="Inhaltsplatzhalter 12"/>
          <p:cNvGraphicFramePr>
            <a:graphicFrameLocks noGrp="1"/>
          </p:cNvGraphicFramePr>
          <p:nvPr>
            <p:ph idx="1"/>
            <p:extLst>
              <p:ext uri="{D42A27DB-BD31-4B8C-83A1-F6EECF244321}">
                <p14:modId xmlns:p14="http://schemas.microsoft.com/office/powerpoint/2010/main" val="1706129875"/>
              </p:ext>
            </p:extLst>
          </p:nvPr>
        </p:nvGraphicFramePr>
        <p:xfrm>
          <a:off x="468313" y="1557338"/>
          <a:ext cx="8207375"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20811"/>
      </p:ext>
    </p:extLst>
  </p:cSld>
  <p:clrMapOvr>
    <a:masterClrMapping/>
  </p:clrMapOvr>
  <p:transition spd="med">
    <p:zoom/>
  </p:transition>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6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600" b="1" i="0" u="none" strike="noStrike" cap="none" normalizeH="0" baseline="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1136</Words>
  <Application>Microsoft Macintosh PowerPoint</Application>
  <PresentationFormat>Bildschirmpräsentation (4:3)</PresentationFormat>
  <Paragraphs>130</Paragraphs>
  <Slides>14</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Droid Sans</vt:lpstr>
      <vt:lpstr>Monotype Sorts</vt:lpstr>
      <vt:lpstr>ＭＳ Ｐゴシック</vt:lpstr>
      <vt:lpstr>Tahoma</vt:lpstr>
      <vt:lpstr>Times New Roman</vt:lpstr>
      <vt:lpstr>Wingdings</vt:lpstr>
      <vt:lpstr>Standarddesign</vt:lpstr>
      <vt:lpstr>Erweiterung des DRV Datenstandards um eine Buchungslogik</vt:lpstr>
      <vt:lpstr>Agenda</vt:lpstr>
      <vt:lpstr>Ergebnisse der Abfragen: Flug</vt:lpstr>
      <vt:lpstr>Ergebnisse der Abfragen: Kunden- und Zahlkarten</vt:lpstr>
      <vt:lpstr>Anforderungen aus der Pauschalreise-Richtlinie</vt:lpstr>
      <vt:lpstr>Anforderungen aus der Pauschalreise-Richtlinie</vt:lpstr>
      <vt:lpstr>Anforderungen aus der Pauschalreise-Richtlinie</vt:lpstr>
      <vt:lpstr>Anforderungen aus der Pauschalreise-Richtlinie</vt:lpstr>
      <vt:lpstr>Anforderungen aus der Pauschalreise-Richtlinie</vt:lpstr>
      <vt:lpstr>Anforderungen aus der Pauschalreise-Richtlinie</vt:lpstr>
      <vt:lpstr>Anforderungen aus der Pauschalreise-Richtlinie</vt:lpstr>
      <vt:lpstr>Anforderungen aus der Pauschalreise-Richtlinie</vt:lpstr>
      <vt:lpstr>Anforderungen aus der Pauschalreise-Richtlinie: geplante Attributierung über Global Types</vt:lpstr>
      <vt:lpstr>Definition Funktionsumfang für Release 1.0</vt:lpstr>
    </vt:vector>
  </TitlesOfParts>
  <Company>Media-Service Althoff</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Strukturveränderungen durch den Online-Handel</dc:title>
  <dc:creator>Michael Althoff</dc:creator>
  <cp:lastModifiedBy>Michael Althoff</cp:lastModifiedBy>
  <cp:revision>539</cp:revision>
  <cp:lastPrinted>2017-05-16T12:21:32Z</cp:lastPrinted>
  <dcterms:created xsi:type="dcterms:W3CDTF">2012-04-01T06:42:41Z</dcterms:created>
  <dcterms:modified xsi:type="dcterms:W3CDTF">2017-07-03T05:55:46Z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1826021897</vt:i4>
  </property>
  <property fmtid="{D5CDD505-2E9C-101B-9397-08002B2CF9AE}" pid="3" name="_EmailSubject">
    <vt:lpwstr>ppt</vt:lpwstr>
  </property>
  <property fmtid="{D5CDD505-2E9C-101B-9397-08002B2CF9AE}" pid="4" name="_AuthorEmail">
    <vt:lpwstr>guido.illigen@mc-gmbh.de</vt:lpwstr>
  </property>
  <property fmtid="{D5CDD505-2E9C-101B-9397-08002B2CF9AE}" pid="5" name="_AuthorEmailDisplayName">
    <vt:lpwstr>Guido Illigen</vt:lpwstr>
  </property>
  <property fmtid="{D5CDD505-2E9C-101B-9397-08002B2CF9AE}" pid="6" name="_ReviewingToolsShownOnce">
    <vt:lpwstr/>
  </property>
</Properties>
</file>